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sldIdLst>
    <p:sldId id="256" r:id="rId2"/>
    <p:sldId id="280" r:id="rId3"/>
    <p:sldId id="279" r:id="rId4"/>
    <p:sldId id="278" r:id="rId5"/>
    <p:sldId id="273" r:id="rId6"/>
    <p:sldId id="268" r:id="rId7"/>
    <p:sldId id="269" r:id="rId8"/>
    <p:sldId id="270" r:id="rId9"/>
    <p:sldId id="271" r:id="rId10"/>
    <p:sldId id="275" r:id="rId11"/>
    <p:sldId id="276" r:id="rId12"/>
    <p:sldId id="272" r:id="rId13"/>
    <p:sldId id="274" r:id="rId14"/>
    <p:sldId id="277" r:id="rId15"/>
    <p:sldId id="267" r:id="rId16"/>
  </p:sldIdLst>
  <p:sldSz cx="12192000" cy="6858000"/>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p:cViewPr varScale="1">
        <p:scale>
          <a:sx n="116" d="100"/>
          <a:sy n="116" d="100"/>
        </p:scale>
        <p:origin x="3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CC1E6-13FD-BD43-98FD-C2DC9F925B81}" type="doc">
      <dgm:prSet loTypeId="urn:microsoft.com/office/officeart/2005/8/layout/hProcess4" loCatId="" qsTypeId="urn:microsoft.com/office/officeart/2005/8/quickstyle/simple1" qsCatId="simple" csTypeId="urn:microsoft.com/office/officeart/2005/8/colors/accent5_2" csCatId="accent5" phldr="1"/>
      <dgm:spPr/>
      <dgm:t>
        <a:bodyPr/>
        <a:lstStyle/>
        <a:p>
          <a:endParaRPr lang="en-US"/>
        </a:p>
      </dgm:t>
    </dgm:pt>
    <dgm:pt modelId="{C4576960-BA64-814E-8A80-9B7A30B244A5}">
      <dgm:prSet phldrT="[Text]"/>
      <dgm:spPr/>
      <dgm:t>
        <a:bodyPr/>
        <a:lstStyle/>
        <a:p>
          <a:r>
            <a:rPr lang="en-US" dirty="0"/>
            <a:t>16-10-2019</a:t>
          </a:r>
        </a:p>
      </dgm:t>
    </dgm:pt>
    <dgm:pt modelId="{73832260-5AF3-A142-A7D0-D0B014A5C161}" type="parTrans" cxnId="{9CC60799-B4F1-174A-AD2D-95A2A16B43AD}">
      <dgm:prSet/>
      <dgm:spPr/>
      <dgm:t>
        <a:bodyPr/>
        <a:lstStyle/>
        <a:p>
          <a:endParaRPr lang="en-US"/>
        </a:p>
      </dgm:t>
    </dgm:pt>
    <dgm:pt modelId="{275C298E-912C-B948-8C5C-A7BE8D23A7FC}" type="sibTrans" cxnId="{9CC60799-B4F1-174A-AD2D-95A2A16B43AD}">
      <dgm:prSet/>
      <dgm:spPr/>
      <dgm:t>
        <a:bodyPr/>
        <a:lstStyle/>
        <a:p>
          <a:endParaRPr lang="en-US"/>
        </a:p>
      </dgm:t>
    </dgm:pt>
    <dgm:pt modelId="{6674CD66-E793-8A45-B74E-F7ACA013E1B5}">
      <dgm:prSet phldrT="[Text]" custT="1"/>
      <dgm:spPr/>
      <dgm:t>
        <a:bodyPr/>
        <a:lstStyle/>
        <a:p>
          <a:r>
            <a:rPr lang="en-US" sz="1400" dirty="0"/>
            <a:t>Commencement of the construction site</a:t>
          </a:r>
        </a:p>
      </dgm:t>
    </dgm:pt>
    <dgm:pt modelId="{5D151EB3-8F31-6840-8ABC-5C7D2EEA6F45}" type="parTrans" cxnId="{69CA69FB-2974-2742-A755-293AD8E458A4}">
      <dgm:prSet/>
      <dgm:spPr/>
      <dgm:t>
        <a:bodyPr/>
        <a:lstStyle/>
        <a:p>
          <a:endParaRPr lang="en-US"/>
        </a:p>
      </dgm:t>
    </dgm:pt>
    <dgm:pt modelId="{C872E822-191E-6C41-B219-B8A1F839E6A5}" type="sibTrans" cxnId="{69CA69FB-2974-2742-A755-293AD8E458A4}">
      <dgm:prSet/>
      <dgm:spPr/>
      <dgm:t>
        <a:bodyPr/>
        <a:lstStyle/>
        <a:p>
          <a:endParaRPr lang="en-US"/>
        </a:p>
      </dgm:t>
    </dgm:pt>
    <dgm:pt modelId="{41908FC7-32A5-E641-9A19-D8958884F9B3}">
      <dgm:prSet phldrT="[Text]"/>
      <dgm:spPr/>
      <dgm:t>
        <a:bodyPr/>
        <a:lstStyle/>
        <a:p>
          <a:r>
            <a:rPr lang="en-US" dirty="0"/>
            <a:t>04-2020</a:t>
          </a:r>
        </a:p>
      </dgm:t>
    </dgm:pt>
    <dgm:pt modelId="{389725E9-D23C-F846-A7F9-0E200EA0FA97}" type="parTrans" cxnId="{2FC7DCA4-6A55-B345-8B3D-C368278B5EDC}">
      <dgm:prSet/>
      <dgm:spPr/>
      <dgm:t>
        <a:bodyPr/>
        <a:lstStyle/>
        <a:p>
          <a:endParaRPr lang="en-US"/>
        </a:p>
      </dgm:t>
    </dgm:pt>
    <dgm:pt modelId="{0407660B-74A3-5B44-8A02-A6155E1C39FD}" type="sibTrans" cxnId="{2FC7DCA4-6A55-B345-8B3D-C368278B5EDC}">
      <dgm:prSet/>
      <dgm:spPr/>
      <dgm:t>
        <a:bodyPr/>
        <a:lstStyle/>
        <a:p>
          <a:endParaRPr lang="en-US"/>
        </a:p>
      </dgm:t>
    </dgm:pt>
    <dgm:pt modelId="{36C2AB31-9536-6446-A3D8-7B586EDC68BA}">
      <dgm:prSet phldrT="[Text]"/>
      <dgm:spPr/>
      <dgm:t>
        <a:bodyPr/>
        <a:lstStyle/>
        <a:p>
          <a:r>
            <a:rPr lang="en-US" dirty="0"/>
            <a:t>Jager high-class furniture factory completed after 6 month of the construction, went into operation with a total capacity of 400,000 product a years</a:t>
          </a:r>
        </a:p>
      </dgm:t>
    </dgm:pt>
    <dgm:pt modelId="{71872A9D-4C24-8D43-9E07-7D0615C533FF}" type="parTrans" cxnId="{319F9526-4193-D341-91D4-085D945A1966}">
      <dgm:prSet/>
      <dgm:spPr/>
      <dgm:t>
        <a:bodyPr/>
        <a:lstStyle/>
        <a:p>
          <a:endParaRPr lang="en-US"/>
        </a:p>
      </dgm:t>
    </dgm:pt>
    <dgm:pt modelId="{FCDCE511-4699-654E-A565-70DE47355891}" type="sibTrans" cxnId="{319F9526-4193-D341-91D4-085D945A1966}">
      <dgm:prSet/>
      <dgm:spPr/>
      <dgm:t>
        <a:bodyPr/>
        <a:lstStyle/>
        <a:p>
          <a:endParaRPr lang="en-US"/>
        </a:p>
      </dgm:t>
    </dgm:pt>
    <dgm:pt modelId="{67BEE87A-ED82-1F43-BEEA-63E5FDA8C037}">
      <dgm:prSet phldrT="[Text]"/>
      <dgm:spPr/>
      <dgm:t>
        <a:bodyPr/>
        <a:lstStyle/>
        <a:p>
          <a:r>
            <a:rPr lang="en-US" dirty="0"/>
            <a:t>06-2020</a:t>
          </a:r>
        </a:p>
      </dgm:t>
    </dgm:pt>
    <dgm:pt modelId="{B984A852-EC40-054B-A777-49BA592B1629}" type="parTrans" cxnId="{5127A5A0-6145-1447-8A18-76B3FC0CA4BE}">
      <dgm:prSet/>
      <dgm:spPr/>
      <dgm:t>
        <a:bodyPr/>
        <a:lstStyle/>
        <a:p>
          <a:endParaRPr lang="en-US"/>
        </a:p>
      </dgm:t>
    </dgm:pt>
    <dgm:pt modelId="{44C1BA67-D510-AB49-8416-76C210AE676F}" type="sibTrans" cxnId="{5127A5A0-6145-1447-8A18-76B3FC0CA4BE}">
      <dgm:prSet/>
      <dgm:spPr/>
      <dgm:t>
        <a:bodyPr/>
        <a:lstStyle/>
        <a:p>
          <a:endParaRPr lang="en-US"/>
        </a:p>
      </dgm:t>
    </dgm:pt>
    <dgm:pt modelId="{DE0ED2B2-91C4-1948-B16D-53E2AB4BDB99}">
      <dgm:prSet phldrT="[Text]" custT="1"/>
      <dgm:spPr/>
      <dgm:t>
        <a:bodyPr/>
        <a:lstStyle/>
        <a:p>
          <a:r>
            <a:rPr lang="en-US" sz="1400" dirty="0"/>
            <a:t>Export the first order to Japan </a:t>
          </a:r>
        </a:p>
      </dgm:t>
    </dgm:pt>
    <dgm:pt modelId="{1118C0B7-D014-504D-946E-94B31B45059B}" type="parTrans" cxnId="{0C9FA828-1E9F-6E49-94DC-B5ADC9A373BA}">
      <dgm:prSet/>
      <dgm:spPr/>
      <dgm:t>
        <a:bodyPr/>
        <a:lstStyle/>
        <a:p>
          <a:endParaRPr lang="en-US"/>
        </a:p>
      </dgm:t>
    </dgm:pt>
    <dgm:pt modelId="{89D0F3D4-91A0-1646-A385-F51012437C72}" type="sibTrans" cxnId="{0C9FA828-1E9F-6E49-94DC-B5ADC9A373BA}">
      <dgm:prSet/>
      <dgm:spPr/>
      <dgm:t>
        <a:bodyPr/>
        <a:lstStyle/>
        <a:p>
          <a:endParaRPr lang="en-US"/>
        </a:p>
      </dgm:t>
    </dgm:pt>
    <dgm:pt modelId="{9FA03FDF-C372-2A49-882B-051F9DA5656A}">
      <dgm:prSet phldrT="[Text]"/>
      <dgm:spPr/>
      <dgm:t>
        <a:bodyPr/>
        <a:lstStyle/>
        <a:p>
          <a:r>
            <a:rPr lang="en-US" dirty="0"/>
            <a:t>2020-2021</a:t>
          </a:r>
        </a:p>
      </dgm:t>
    </dgm:pt>
    <dgm:pt modelId="{DF3F5557-9FAA-634E-BEE8-08E1D113394A}" type="parTrans" cxnId="{CD376F78-6B94-C349-B419-49303A357136}">
      <dgm:prSet/>
      <dgm:spPr/>
      <dgm:t>
        <a:bodyPr/>
        <a:lstStyle/>
        <a:p>
          <a:endParaRPr lang="en-US"/>
        </a:p>
      </dgm:t>
    </dgm:pt>
    <dgm:pt modelId="{544635BC-D964-884B-AF88-31024156D9F3}" type="sibTrans" cxnId="{CD376F78-6B94-C349-B419-49303A357136}">
      <dgm:prSet/>
      <dgm:spPr/>
      <dgm:t>
        <a:bodyPr/>
        <a:lstStyle/>
        <a:p>
          <a:endParaRPr lang="en-US"/>
        </a:p>
      </dgm:t>
    </dgm:pt>
    <dgm:pt modelId="{B6C16722-B964-4241-BC07-B2FD8EE2F8AA}">
      <dgm:prSet phldrT="[Text]" custT="1"/>
      <dgm:spPr/>
      <dgm:t>
        <a:bodyPr/>
        <a:lstStyle/>
        <a:p>
          <a:r>
            <a:rPr lang="en-US" sz="1400" dirty="0"/>
            <a:t>Journey to the future: Building and Developing  the market </a:t>
          </a:r>
        </a:p>
      </dgm:t>
    </dgm:pt>
    <dgm:pt modelId="{35D7A674-EDD8-6841-AD12-C6255372A3B1}" type="parTrans" cxnId="{EC69D6EA-0B80-B040-A02D-0EA2DD3E4AF5}">
      <dgm:prSet/>
      <dgm:spPr/>
      <dgm:t>
        <a:bodyPr/>
        <a:lstStyle/>
        <a:p>
          <a:endParaRPr lang="en-US"/>
        </a:p>
      </dgm:t>
    </dgm:pt>
    <dgm:pt modelId="{E45BA268-1914-4B48-9866-91B484531AF8}" type="sibTrans" cxnId="{EC69D6EA-0B80-B040-A02D-0EA2DD3E4AF5}">
      <dgm:prSet/>
      <dgm:spPr/>
      <dgm:t>
        <a:bodyPr/>
        <a:lstStyle/>
        <a:p>
          <a:endParaRPr lang="en-US"/>
        </a:p>
      </dgm:t>
    </dgm:pt>
    <dgm:pt modelId="{C2F6AD08-5999-1141-93FA-BEBB21FFE599}" type="pres">
      <dgm:prSet presAssocID="{288CC1E6-13FD-BD43-98FD-C2DC9F925B81}" presName="Name0" presStyleCnt="0">
        <dgm:presLayoutVars>
          <dgm:dir/>
          <dgm:animLvl val="lvl"/>
          <dgm:resizeHandles val="exact"/>
        </dgm:presLayoutVars>
      </dgm:prSet>
      <dgm:spPr/>
    </dgm:pt>
    <dgm:pt modelId="{21ACB827-417E-9E43-B388-E50BA019D305}" type="pres">
      <dgm:prSet presAssocID="{288CC1E6-13FD-BD43-98FD-C2DC9F925B81}" presName="tSp" presStyleCnt="0"/>
      <dgm:spPr/>
    </dgm:pt>
    <dgm:pt modelId="{80885DB1-EA9B-9447-8EB9-2C8B7B8DE2C9}" type="pres">
      <dgm:prSet presAssocID="{288CC1E6-13FD-BD43-98FD-C2DC9F925B81}" presName="bSp" presStyleCnt="0"/>
      <dgm:spPr/>
    </dgm:pt>
    <dgm:pt modelId="{8E3EEEBE-1315-B349-81F3-490D99C6EC23}" type="pres">
      <dgm:prSet presAssocID="{288CC1E6-13FD-BD43-98FD-C2DC9F925B81}" presName="process" presStyleCnt="0"/>
      <dgm:spPr/>
    </dgm:pt>
    <dgm:pt modelId="{37293582-388B-C446-AF4B-54A7BAA67089}" type="pres">
      <dgm:prSet presAssocID="{C4576960-BA64-814E-8A80-9B7A30B244A5}" presName="composite1" presStyleCnt="0"/>
      <dgm:spPr/>
    </dgm:pt>
    <dgm:pt modelId="{CCC139DC-D8C8-4249-B1E3-E82C423C92FA}" type="pres">
      <dgm:prSet presAssocID="{C4576960-BA64-814E-8A80-9B7A30B244A5}" presName="dummyNode1" presStyleLbl="node1" presStyleIdx="0" presStyleCnt="4"/>
      <dgm:spPr/>
    </dgm:pt>
    <dgm:pt modelId="{E2811DBE-E735-AE45-830B-AD4F0FAC8282}" type="pres">
      <dgm:prSet presAssocID="{C4576960-BA64-814E-8A80-9B7A30B244A5}" presName="childNode1" presStyleLbl="bgAcc1" presStyleIdx="0" presStyleCnt="4" custScaleX="179000" custScaleY="73182" custLinFactNeighborX="-1983" custLinFactNeighborY="5609">
        <dgm:presLayoutVars>
          <dgm:bulletEnabled val="1"/>
        </dgm:presLayoutVars>
      </dgm:prSet>
      <dgm:spPr/>
    </dgm:pt>
    <dgm:pt modelId="{4CBDB43C-304F-194B-945C-E57AAA1B09B6}" type="pres">
      <dgm:prSet presAssocID="{C4576960-BA64-814E-8A80-9B7A30B244A5}" presName="childNode1tx" presStyleLbl="bgAcc1" presStyleIdx="0" presStyleCnt="4">
        <dgm:presLayoutVars>
          <dgm:bulletEnabled val="1"/>
        </dgm:presLayoutVars>
      </dgm:prSet>
      <dgm:spPr/>
    </dgm:pt>
    <dgm:pt modelId="{4812829C-1D87-5044-A28A-948A199CBE3C}" type="pres">
      <dgm:prSet presAssocID="{C4576960-BA64-814E-8A80-9B7A30B244A5}" presName="parentNode1" presStyleLbl="node1" presStyleIdx="0" presStyleCnt="4">
        <dgm:presLayoutVars>
          <dgm:chMax val="1"/>
          <dgm:bulletEnabled val="1"/>
        </dgm:presLayoutVars>
      </dgm:prSet>
      <dgm:spPr/>
    </dgm:pt>
    <dgm:pt modelId="{B2841E1F-CD6F-FE40-AFE7-F8AA51E924F3}" type="pres">
      <dgm:prSet presAssocID="{C4576960-BA64-814E-8A80-9B7A30B244A5}" presName="connSite1" presStyleCnt="0"/>
      <dgm:spPr/>
    </dgm:pt>
    <dgm:pt modelId="{2E4489B8-B851-F244-B872-390B31EF5356}" type="pres">
      <dgm:prSet presAssocID="{275C298E-912C-B948-8C5C-A7BE8D23A7FC}" presName="Name9" presStyleLbl="sibTrans2D1" presStyleIdx="0" presStyleCnt="3" custLinFactNeighborY="436"/>
      <dgm:spPr/>
    </dgm:pt>
    <dgm:pt modelId="{4B9D8D8F-C127-C64B-A34E-AFB044255791}" type="pres">
      <dgm:prSet presAssocID="{41908FC7-32A5-E641-9A19-D8958884F9B3}" presName="composite2" presStyleCnt="0"/>
      <dgm:spPr/>
    </dgm:pt>
    <dgm:pt modelId="{3EC824E8-9DF0-FB4B-8403-940BD5CCE00D}" type="pres">
      <dgm:prSet presAssocID="{41908FC7-32A5-E641-9A19-D8958884F9B3}" presName="dummyNode2" presStyleLbl="node1" presStyleIdx="0" presStyleCnt="4"/>
      <dgm:spPr/>
    </dgm:pt>
    <dgm:pt modelId="{8BCC98A0-1A62-8E46-8AA4-277E5E1E5991}" type="pres">
      <dgm:prSet presAssocID="{41908FC7-32A5-E641-9A19-D8958884F9B3}" presName="childNode2" presStyleLbl="bgAcc1" presStyleIdx="1" presStyleCnt="4" custScaleX="177013" custScaleY="163594" custLinFactNeighborX="-9853" custLinFactNeighborY="21368">
        <dgm:presLayoutVars>
          <dgm:bulletEnabled val="1"/>
        </dgm:presLayoutVars>
      </dgm:prSet>
      <dgm:spPr/>
    </dgm:pt>
    <dgm:pt modelId="{CF870F76-B487-8841-A427-D488A19F4D03}" type="pres">
      <dgm:prSet presAssocID="{41908FC7-32A5-E641-9A19-D8958884F9B3}" presName="childNode2tx" presStyleLbl="bgAcc1" presStyleIdx="1" presStyleCnt="4">
        <dgm:presLayoutVars>
          <dgm:bulletEnabled val="1"/>
        </dgm:presLayoutVars>
      </dgm:prSet>
      <dgm:spPr/>
    </dgm:pt>
    <dgm:pt modelId="{983D6619-9046-BA41-8345-6DEAAFFFE0EC}" type="pres">
      <dgm:prSet presAssocID="{41908FC7-32A5-E641-9A19-D8958884F9B3}" presName="parentNode2" presStyleLbl="node1" presStyleIdx="1" presStyleCnt="4">
        <dgm:presLayoutVars>
          <dgm:chMax val="0"/>
          <dgm:bulletEnabled val="1"/>
        </dgm:presLayoutVars>
      </dgm:prSet>
      <dgm:spPr/>
    </dgm:pt>
    <dgm:pt modelId="{5B78C661-C762-2B48-960E-EB93DBDAD583}" type="pres">
      <dgm:prSet presAssocID="{41908FC7-32A5-E641-9A19-D8958884F9B3}" presName="connSite2" presStyleCnt="0"/>
      <dgm:spPr/>
    </dgm:pt>
    <dgm:pt modelId="{83BA7BA6-2865-554A-8971-8D415B7F3BD1}" type="pres">
      <dgm:prSet presAssocID="{0407660B-74A3-5B44-8A02-A6155E1C39FD}" presName="Name18" presStyleLbl="sibTrans2D1" presStyleIdx="1" presStyleCnt="3"/>
      <dgm:spPr/>
    </dgm:pt>
    <dgm:pt modelId="{C6C68F0F-139F-DF40-8DCF-A70223E9A0CA}" type="pres">
      <dgm:prSet presAssocID="{67BEE87A-ED82-1F43-BEEA-63E5FDA8C037}" presName="composite1" presStyleCnt="0"/>
      <dgm:spPr/>
    </dgm:pt>
    <dgm:pt modelId="{55627C1D-02FD-B646-878A-BA1B24705687}" type="pres">
      <dgm:prSet presAssocID="{67BEE87A-ED82-1F43-BEEA-63E5FDA8C037}" presName="dummyNode1" presStyleLbl="node1" presStyleIdx="1" presStyleCnt="4"/>
      <dgm:spPr/>
    </dgm:pt>
    <dgm:pt modelId="{CEC73D9F-3DC4-3147-9555-ED2F1DFC34C6}" type="pres">
      <dgm:prSet presAssocID="{67BEE87A-ED82-1F43-BEEA-63E5FDA8C037}" presName="childNode1" presStyleLbl="bgAcc1" presStyleIdx="2" presStyleCnt="4" custScaleX="147888" custScaleY="82451" custLinFactNeighborY="15809">
        <dgm:presLayoutVars>
          <dgm:bulletEnabled val="1"/>
        </dgm:presLayoutVars>
      </dgm:prSet>
      <dgm:spPr/>
    </dgm:pt>
    <dgm:pt modelId="{C499AB71-F799-7740-A1B6-231D3872B7F4}" type="pres">
      <dgm:prSet presAssocID="{67BEE87A-ED82-1F43-BEEA-63E5FDA8C037}" presName="childNode1tx" presStyleLbl="bgAcc1" presStyleIdx="2" presStyleCnt="4">
        <dgm:presLayoutVars>
          <dgm:bulletEnabled val="1"/>
        </dgm:presLayoutVars>
      </dgm:prSet>
      <dgm:spPr/>
    </dgm:pt>
    <dgm:pt modelId="{2A279D6B-AEA1-5848-B230-CAFBCFB850E9}" type="pres">
      <dgm:prSet presAssocID="{67BEE87A-ED82-1F43-BEEA-63E5FDA8C037}" presName="parentNode1" presStyleLbl="node1" presStyleIdx="2" presStyleCnt="4">
        <dgm:presLayoutVars>
          <dgm:chMax val="1"/>
          <dgm:bulletEnabled val="1"/>
        </dgm:presLayoutVars>
      </dgm:prSet>
      <dgm:spPr/>
    </dgm:pt>
    <dgm:pt modelId="{ECA207D2-7D2E-F44B-9BC4-94D468EB625E}" type="pres">
      <dgm:prSet presAssocID="{67BEE87A-ED82-1F43-BEEA-63E5FDA8C037}" presName="connSite1" presStyleCnt="0"/>
      <dgm:spPr/>
    </dgm:pt>
    <dgm:pt modelId="{82E933CA-B05F-1A45-801D-115825012DC6}" type="pres">
      <dgm:prSet presAssocID="{44C1BA67-D510-AB49-8416-76C210AE676F}" presName="Name9" presStyleLbl="sibTrans2D1" presStyleIdx="2" presStyleCnt="3" custLinFactNeighborY="-6304"/>
      <dgm:spPr/>
    </dgm:pt>
    <dgm:pt modelId="{9F2E8989-771A-5C4C-A62D-5A81E0FB0A42}" type="pres">
      <dgm:prSet presAssocID="{9FA03FDF-C372-2A49-882B-051F9DA5656A}" presName="composite2" presStyleCnt="0"/>
      <dgm:spPr/>
    </dgm:pt>
    <dgm:pt modelId="{016AEE34-63ED-2440-A86C-A2E6E2D235EA}" type="pres">
      <dgm:prSet presAssocID="{9FA03FDF-C372-2A49-882B-051F9DA5656A}" presName="dummyNode2" presStyleLbl="node1" presStyleIdx="2" presStyleCnt="4"/>
      <dgm:spPr/>
    </dgm:pt>
    <dgm:pt modelId="{293A37F1-FF4B-F740-BD84-0D09D4BD7410}" type="pres">
      <dgm:prSet presAssocID="{9FA03FDF-C372-2A49-882B-051F9DA5656A}" presName="childNode2" presStyleLbl="bgAcc1" presStyleIdx="3" presStyleCnt="4" custScaleX="232800" custScaleY="92182">
        <dgm:presLayoutVars>
          <dgm:bulletEnabled val="1"/>
        </dgm:presLayoutVars>
      </dgm:prSet>
      <dgm:spPr/>
    </dgm:pt>
    <dgm:pt modelId="{695CB5D8-A76D-A146-B56E-EB0BA203158E}" type="pres">
      <dgm:prSet presAssocID="{9FA03FDF-C372-2A49-882B-051F9DA5656A}" presName="childNode2tx" presStyleLbl="bgAcc1" presStyleIdx="3" presStyleCnt="4">
        <dgm:presLayoutVars>
          <dgm:bulletEnabled val="1"/>
        </dgm:presLayoutVars>
      </dgm:prSet>
      <dgm:spPr/>
    </dgm:pt>
    <dgm:pt modelId="{1BDDDCED-F70E-1742-9A86-02FD14583203}" type="pres">
      <dgm:prSet presAssocID="{9FA03FDF-C372-2A49-882B-051F9DA5656A}" presName="parentNode2" presStyleLbl="node1" presStyleIdx="3" presStyleCnt="4">
        <dgm:presLayoutVars>
          <dgm:chMax val="0"/>
          <dgm:bulletEnabled val="1"/>
        </dgm:presLayoutVars>
      </dgm:prSet>
      <dgm:spPr/>
    </dgm:pt>
    <dgm:pt modelId="{EDA1FC9D-28B3-284C-A832-0D09BAFFB44F}" type="pres">
      <dgm:prSet presAssocID="{9FA03FDF-C372-2A49-882B-051F9DA5656A}" presName="connSite2" presStyleCnt="0"/>
      <dgm:spPr/>
    </dgm:pt>
  </dgm:ptLst>
  <dgm:cxnLst>
    <dgm:cxn modelId="{C41B4308-FC31-5144-A4FC-7B9ECEF00627}" type="presOf" srcId="{41908FC7-32A5-E641-9A19-D8958884F9B3}" destId="{983D6619-9046-BA41-8345-6DEAAFFFE0EC}" srcOrd="0" destOrd="0" presId="urn:microsoft.com/office/officeart/2005/8/layout/hProcess4"/>
    <dgm:cxn modelId="{319F9526-4193-D341-91D4-085D945A1966}" srcId="{41908FC7-32A5-E641-9A19-D8958884F9B3}" destId="{36C2AB31-9536-6446-A3D8-7B586EDC68BA}" srcOrd="0" destOrd="0" parTransId="{71872A9D-4C24-8D43-9E07-7D0615C533FF}" sibTransId="{FCDCE511-4699-654E-A565-70DE47355891}"/>
    <dgm:cxn modelId="{14E5CE26-773C-0442-BF12-C5B00DEE2F98}" type="presOf" srcId="{B6C16722-B964-4241-BC07-B2FD8EE2F8AA}" destId="{293A37F1-FF4B-F740-BD84-0D09D4BD7410}" srcOrd="0" destOrd="0" presId="urn:microsoft.com/office/officeart/2005/8/layout/hProcess4"/>
    <dgm:cxn modelId="{0C9FA828-1E9F-6E49-94DC-B5ADC9A373BA}" srcId="{67BEE87A-ED82-1F43-BEEA-63E5FDA8C037}" destId="{DE0ED2B2-91C4-1948-B16D-53E2AB4BDB99}" srcOrd="0" destOrd="0" parTransId="{1118C0B7-D014-504D-946E-94B31B45059B}" sibTransId="{89D0F3D4-91A0-1646-A385-F51012437C72}"/>
    <dgm:cxn modelId="{6677E148-72C7-E74E-8160-4C2D26AA67F1}" type="presOf" srcId="{B6C16722-B964-4241-BC07-B2FD8EE2F8AA}" destId="{695CB5D8-A76D-A146-B56E-EB0BA203158E}" srcOrd="1" destOrd="0" presId="urn:microsoft.com/office/officeart/2005/8/layout/hProcess4"/>
    <dgm:cxn modelId="{167F8D52-C928-D845-8090-B73CD6F9962A}" type="presOf" srcId="{36C2AB31-9536-6446-A3D8-7B586EDC68BA}" destId="{8BCC98A0-1A62-8E46-8AA4-277E5E1E5991}" srcOrd="0" destOrd="0" presId="urn:microsoft.com/office/officeart/2005/8/layout/hProcess4"/>
    <dgm:cxn modelId="{B05BC054-6444-0141-9729-567F8E161FB1}" type="presOf" srcId="{36C2AB31-9536-6446-A3D8-7B586EDC68BA}" destId="{CF870F76-B487-8841-A427-D488A19F4D03}" srcOrd="1" destOrd="0" presId="urn:microsoft.com/office/officeart/2005/8/layout/hProcess4"/>
    <dgm:cxn modelId="{321E085B-4460-BF44-BCF7-5A8FAA4F5061}" type="presOf" srcId="{275C298E-912C-B948-8C5C-A7BE8D23A7FC}" destId="{2E4489B8-B851-F244-B872-390B31EF5356}" srcOrd="0" destOrd="0" presId="urn:microsoft.com/office/officeart/2005/8/layout/hProcess4"/>
    <dgm:cxn modelId="{A450AD69-BCEE-6A4F-AA22-FD7E99088B1E}" type="presOf" srcId="{DE0ED2B2-91C4-1948-B16D-53E2AB4BDB99}" destId="{CEC73D9F-3DC4-3147-9555-ED2F1DFC34C6}" srcOrd="0" destOrd="0" presId="urn:microsoft.com/office/officeart/2005/8/layout/hProcess4"/>
    <dgm:cxn modelId="{CD376F78-6B94-C349-B419-49303A357136}" srcId="{288CC1E6-13FD-BD43-98FD-C2DC9F925B81}" destId="{9FA03FDF-C372-2A49-882B-051F9DA5656A}" srcOrd="3" destOrd="0" parTransId="{DF3F5557-9FAA-634E-BEE8-08E1D113394A}" sibTransId="{544635BC-D964-884B-AF88-31024156D9F3}"/>
    <dgm:cxn modelId="{F7F7E778-F6D2-A54F-A087-ACE375B2E544}" type="presOf" srcId="{9FA03FDF-C372-2A49-882B-051F9DA5656A}" destId="{1BDDDCED-F70E-1742-9A86-02FD14583203}" srcOrd="0" destOrd="0" presId="urn:microsoft.com/office/officeart/2005/8/layout/hProcess4"/>
    <dgm:cxn modelId="{CB6CC179-CDE2-274B-90F2-D93322C959DC}" type="presOf" srcId="{288CC1E6-13FD-BD43-98FD-C2DC9F925B81}" destId="{C2F6AD08-5999-1141-93FA-BEBB21FFE599}" srcOrd="0" destOrd="0" presId="urn:microsoft.com/office/officeart/2005/8/layout/hProcess4"/>
    <dgm:cxn modelId="{554E228E-1D81-3443-BBCA-2A3123032BB2}" type="presOf" srcId="{6674CD66-E793-8A45-B74E-F7ACA013E1B5}" destId="{E2811DBE-E735-AE45-830B-AD4F0FAC8282}" srcOrd="0" destOrd="0" presId="urn:microsoft.com/office/officeart/2005/8/layout/hProcess4"/>
    <dgm:cxn modelId="{9CC60799-B4F1-174A-AD2D-95A2A16B43AD}" srcId="{288CC1E6-13FD-BD43-98FD-C2DC9F925B81}" destId="{C4576960-BA64-814E-8A80-9B7A30B244A5}" srcOrd="0" destOrd="0" parTransId="{73832260-5AF3-A142-A7D0-D0B014A5C161}" sibTransId="{275C298E-912C-B948-8C5C-A7BE8D23A7FC}"/>
    <dgm:cxn modelId="{5AE6EB9A-A3D9-674F-BA55-B411619DAB3D}" type="presOf" srcId="{C4576960-BA64-814E-8A80-9B7A30B244A5}" destId="{4812829C-1D87-5044-A28A-948A199CBE3C}" srcOrd="0" destOrd="0" presId="urn:microsoft.com/office/officeart/2005/8/layout/hProcess4"/>
    <dgm:cxn modelId="{5127A5A0-6145-1447-8A18-76B3FC0CA4BE}" srcId="{288CC1E6-13FD-BD43-98FD-C2DC9F925B81}" destId="{67BEE87A-ED82-1F43-BEEA-63E5FDA8C037}" srcOrd="2" destOrd="0" parTransId="{B984A852-EC40-054B-A777-49BA592B1629}" sibTransId="{44C1BA67-D510-AB49-8416-76C210AE676F}"/>
    <dgm:cxn modelId="{2FC7DCA4-6A55-B345-8B3D-C368278B5EDC}" srcId="{288CC1E6-13FD-BD43-98FD-C2DC9F925B81}" destId="{41908FC7-32A5-E641-9A19-D8958884F9B3}" srcOrd="1" destOrd="0" parTransId="{389725E9-D23C-F846-A7F9-0E200EA0FA97}" sibTransId="{0407660B-74A3-5B44-8A02-A6155E1C39FD}"/>
    <dgm:cxn modelId="{74F7E8AF-E2F9-2F49-B5F4-858A45D75FDD}" type="presOf" srcId="{0407660B-74A3-5B44-8A02-A6155E1C39FD}" destId="{83BA7BA6-2865-554A-8971-8D415B7F3BD1}" srcOrd="0" destOrd="0" presId="urn:microsoft.com/office/officeart/2005/8/layout/hProcess4"/>
    <dgm:cxn modelId="{85B7F8C0-7323-1147-8216-54FEA5E60C61}" type="presOf" srcId="{44C1BA67-D510-AB49-8416-76C210AE676F}" destId="{82E933CA-B05F-1A45-801D-115825012DC6}" srcOrd="0" destOrd="0" presId="urn:microsoft.com/office/officeart/2005/8/layout/hProcess4"/>
    <dgm:cxn modelId="{89D14AD2-EEB7-5349-8B10-6C19A034F88F}" type="presOf" srcId="{67BEE87A-ED82-1F43-BEEA-63E5FDA8C037}" destId="{2A279D6B-AEA1-5848-B230-CAFBCFB850E9}" srcOrd="0" destOrd="0" presId="urn:microsoft.com/office/officeart/2005/8/layout/hProcess4"/>
    <dgm:cxn modelId="{CCB8A3E0-FAED-574A-AAF7-49D0FBB50ED5}" type="presOf" srcId="{DE0ED2B2-91C4-1948-B16D-53E2AB4BDB99}" destId="{C499AB71-F799-7740-A1B6-231D3872B7F4}" srcOrd="1" destOrd="0" presId="urn:microsoft.com/office/officeart/2005/8/layout/hProcess4"/>
    <dgm:cxn modelId="{EC69D6EA-0B80-B040-A02D-0EA2DD3E4AF5}" srcId="{9FA03FDF-C372-2A49-882B-051F9DA5656A}" destId="{B6C16722-B964-4241-BC07-B2FD8EE2F8AA}" srcOrd="0" destOrd="0" parTransId="{35D7A674-EDD8-6841-AD12-C6255372A3B1}" sibTransId="{E45BA268-1914-4B48-9866-91B484531AF8}"/>
    <dgm:cxn modelId="{26655AEC-3177-0C41-B204-9071DAAF599D}" type="presOf" srcId="{6674CD66-E793-8A45-B74E-F7ACA013E1B5}" destId="{4CBDB43C-304F-194B-945C-E57AAA1B09B6}" srcOrd="1" destOrd="0" presId="urn:microsoft.com/office/officeart/2005/8/layout/hProcess4"/>
    <dgm:cxn modelId="{69CA69FB-2974-2742-A755-293AD8E458A4}" srcId="{C4576960-BA64-814E-8A80-9B7A30B244A5}" destId="{6674CD66-E793-8A45-B74E-F7ACA013E1B5}" srcOrd="0" destOrd="0" parTransId="{5D151EB3-8F31-6840-8ABC-5C7D2EEA6F45}" sibTransId="{C872E822-191E-6C41-B219-B8A1F839E6A5}"/>
    <dgm:cxn modelId="{7536BDB6-654D-8C4C-8565-A8BDA39F15C8}" type="presParOf" srcId="{C2F6AD08-5999-1141-93FA-BEBB21FFE599}" destId="{21ACB827-417E-9E43-B388-E50BA019D305}" srcOrd="0" destOrd="0" presId="urn:microsoft.com/office/officeart/2005/8/layout/hProcess4"/>
    <dgm:cxn modelId="{8E559540-7968-3C44-89C9-65A32BEAB640}" type="presParOf" srcId="{C2F6AD08-5999-1141-93FA-BEBB21FFE599}" destId="{80885DB1-EA9B-9447-8EB9-2C8B7B8DE2C9}" srcOrd="1" destOrd="0" presId="urn:microsoft.com/office/officeart/2005/8/layout/hProcess4"/>
    <dgm:cxn modelId="{2AEB7DDC-930B-504D-8FD6-6A187DF17394}" type="presParOf" srcId="{C2F6AD08-5999-1141-93FA-BEBB21FFE599}" destId="{8E3EEEBE-1315-B349-81F3-490D99C6EC23}" srcOrd="2" destOrd="0" presId="urn:microsoft.com/office/officeart/2005/8/layout/hProcess4"/>
    <dgm:cxn modelId="{F139A735-6A87-EB47-80CA-E03A8DC7B7BB}" type="presParOf" srcId="{8E3EEEBE-1315-B349-81F3-490D99C6EC23}" destId="{37293582-388B-C446-AF4B-54A7BAA67089}" srcOrd="0" destOrd="0" presId="urn:microsoft.com/office/officeart/2005/8/layout/hProcess4"/>
    <dgm:cxn modelId="{18F9F60F-0919-9944-9FC8-C3F3567B8EA4}" type="presParOf" srcId="{37293582-388B-C446-AF4B-54A7BAA67089}" destId="{CCC139DC-D8C8-4249-B1E3-E82C423C92FA}" srcOrd="0" destOrd="0" presId="urn:microsoft.com/office/officeart/2005/8/layout/hProcess4"/>
    <dgm:cxn modelId="{242DD59A-94AC-B94B-A93F-E79034200C85}" type="presParOf" srcId="{37293582-388B-C446-AF4B-54A7BAA67089}" destId="{E2811DBE-E735-AE45-830B-AD4F0FAC8282}" srcOrd="1" destOrd="0" presId="urn:microsoft.com/office/officeart/2005/8/layout/hProcess4"/>
    <dgm:cxn modelId="{4E915509-D017-604D-BEAC-EDFCF3DF3708}" type="presParOf" srcId="{37293582-388B-C446-AF4B-54A7BAA67089}" destId="{4CBDB43C-304F-194B-945C-E57AAA1B09B6}" srcOrd="2" destOrd="0" presId="urn:microsoft.com/office/officeart/2005/8/layout/hProcess4"/>
    <dgm:cxn modelId="{26809CCC-3F12-3B4E-BAB0-2CD54A8A0547}" type="presParOf" srcId="{37293582-388B-C446-AF4B-54A7BAA67089}" destId="{4812829C-1D87-5044-A28A-948A199CBE3C}" srcOrd="3" destOrd="0" presId="urn:microsoft.com/office/officeart/2005/8/layout/hProcess4"/>
    <dgm:cxn modelId="{0B2FA606-6EC2-0447-93EB-41A47ABE2BA5}" type="presParOf" srcId="{37293582-388B-C446-AF4B-54A7BAA67089}" destId="{B2841E1F-CD6F-FE40-AFE7-F8AA51E924F3}" srcOrd="4" destOrd="0" presId="urn:microsoft.com/office/officeart/2005/8/layout/hProcess4"/>
    <dgm:cxn modelId="{7D91FE1D-0EB3-C043-97FE-3988109C6CF6}" type="presParOf" srcId="{8E3EEEBE-1315-B349-81F3-490D99C6EC23}" destId="{2E4489B8-B851-F244-B872-390B31EF5356}" srcOrd="1" destOrd="0" presId="urn:microsoft.com/office/officeart/2005/8/layout/hProcess4"/>
    <dgm:cxn modelId="{3B678D06-114C-584E-8CDF-969999D64E01}" type="presParOf" srcId="{8E3EEEBE-1315-B349-81F3-490D99C6EC23}" destId="{4B9D8D8F-C127-C64B-A34E-AFB044255791}" srcOrd="2" destOrd="0" presId="urn:microsoft.com/office/officeart/2005/8/layout/hProcess4"/>
    <dgm:cxn modelId="{FB50E0F5-926B-DB46-81F4-459CBFD8162A}" type="presParOf" srcId="{4B9D8D8F-C127-C64B-A34E-AFB044255791}" destId="{3EC824E8-9DF0-FB4B-8403-940BD5CCE00D}" srcOrd="0" destOrd="0" presId="urn:microsoft.com/office/officeart/2005/8/layout/hProcess4"/>
    <dgm:cxn modelId="{1164A98B-5102-9E4B-ABC5-2DBD71921B35}" type="presParOf" srcId="{4B9D8D8F-C127-C64B-A34E-AFB044255791}" destId="{8BCC98A0-1A62-8E46-8AA4-277E5E1E5991}" srcOrd="1" destOrd="0" presId="urn:microsoft.com/office/officeart/2005/8/layout/hProcess4"/>
    <dgm:cxn modelId="{A928538D-DC84-2340-A534-33ACBD72C4D1}" type="presParOf" srcId="{4B9D8D8F-C127-C64B-A34E-AFB044255791}" destId="{CF870F76-B487-8841-A427-D488A19F4D03}" srcOrd="2" destOrd="0" presId="urn:microsoft.com/office/officeart/2005/8/layout/hProcess4"/>
    <dgm:cxn modelId="{31F8BC39-F487-AD42-BE6E-174F3B73481F}" type="presParOf" srcId="{4B9D8D8F-C127-C64B-A34E-AFB044255791}" destId="{983D6619-9046-BA41-8345-6DEAAFFFE0EC}" srcOrd="3" destOrd="0" presId="urn:microsoft.com/office/officeart/2005/8/layout/hProcess4"/>
    <dgm:cxn modelId="{625CF7EA-1169-FE45-B7D5-78262588EA72}" type="presParOf" srcId="{4B9D8D8F-C127-C64B-A34E-AFB044255791}" destId="{5B78C661-C762-2B48-960E-EB93DBDAD583}" srcOrd="4" destOrd="0" presId="urn:microsoft.com/office/officeart/2005/8/layout/hProcess4"/>
    <dgm:cxn modelId="{2097BE8E-FBBE-FD41-85C1-EFA7A23562C7}" type="presParOf" srcId="{8E3EEEBE-1315-B349-81F3-490D99C6EC23}" destId="{83BA7BA6-2865-554A-8971-8D415B7F3BD1}" srcOrd="3" destOrd="0" presId="urn:microsoft.com/office/officeart/2005/8/layout/hProcess4"/>
    <dgm:cxn modelId="{8DD0509E-8996-1348-90CC-80D9C7756763}" type="presParOf" srcId="{8E3EEEBE-1315-B349-81F3-490D99C6EC23}" destId="{C6C68F0F-139F-DF40-8DCF-A70223E9A0CA}" srcOrd="4" destOrd="0" presId="urn:microsoft.com/office/officeart/2005/8/layout/hProcess4"/>
    <dgm:cxn modelId="{99775224-F6AC-4344-AB96-54F20C21640D}" type="presParOf" srcId="{C6C68F0F-139F-DF40-8DCF-A70223E9A0CA}" destId="{55627C1D-02FD-B646-878A-BA1B24705687}" srcOrd="0" destOrd="0" presId="urn:microsoft.com/office/officeart/2005/8/layout/hProcess4"/>
    <dgm:cxn modelId="{F0319623-1DD7-684B-BCF8-2991184EC98B}" type="presParOf" srcId="{C6C68F0F-139F-DF40-8DCF-A70223E9A0CA}" destId="{CEC73D9F-3DC4-3147-9555-ED2F1DFC34C6}" srcOrd="1" destOrd="0" presId="urn:microsoft.com/office/officeart/2005/8/layout/hProcess4"/>
    <dgm:cxn modelId="{7F336A8D-7085-C04B-9905-75E67888725F}" type="presParOf" srcId="{C6C68F0F-139F-DF40-8DCF-A70223E9A0CA}" destId="{C499AB71-F799-7740-A1B6-231D3872B7F4}" srcOrd="2" destOrd="0" presId="urn:microsoft.com/office/officeart/2005/8/layout/hProcess4"/>
    <dgm:cxn modelId="{EA3AD4F3-DF2E-2A4D-BED7-924EC265AC68}" type="presParOf" srcId="{C6C68F0F-139F-DF40-8DCF-A70223E9A0CA}" destId="{2A279D6B-AEA1-5848-B230-CAFBCFB850E9}" srcOrd="3" destOrd="0" presId="urn:microsoft.com/office/officeart/2005/8/layout/hProcess4"/>
    <dgm:cxn modelId="{618F2CB5-2D44-814C-95C7-02034D729CC6}" type="presParOf" srcId="{C6C68F0F-139F-DF40-8DCF-A70223E9A0CA}" destId="{ECA207D2-7D2E-F44B-9BC4-94D468EB625E}" srcOrd="4" destOrd="0" presId="urn:microsoft.com/office/officeart/2005/8/layout/hProcess4"/>
    <dgm:cxn modelId="{E447BF33-C043-AE40-BDA8-D47C2A2BC595}" type="presParOf" srcId="{8E3EEEBE-1315-B349-81F3-490D99C6EC23}" destId="{82E933CA-B05F-1A45-801D-115825012DC6}" srcOrd="5" destOrd="0" presId="urn:microsoft.com/office/officeart/2005/8/layout/hProcess4"/>
    <dgm:cxn modelId="{C1F578AE-E0DC-0543-8654-4D5C680797BC}" type="presParOf" srcId="{8E3EEEBE-1315-B349-81F3-490D99C6EC23}" destId="{9F2E8989-771A-5C4C-A62D-5A81E0FB0A42}" srcOrd="6" destOrd="0" presId="urn:microsoft.com/office/officeart/2005/8/layout/hProcess4"/>
    <dgm:cxn modelId="{B15500EB-0B03-C841-A09B-21CDB60998C9}" type="presParOf" srcId="{9F2E8989-771A-5C4C-A62D-5A81E0FB0A42}" destId="{016AEE34-63ED-2440-A86C-A2E6E2D235EA}" srcOrd="0" destOrd="0" presId="urn:microsoft.com/office/officeart/2005/8/layout/hProcess4"/>
    <dgm:cxn modelId="{B721349B-47D5-764E-8A25-61658F6DED68}" type="presParOf" srcId="{9F2E8989-771A-5C4C-A62D-5A81E0FB0A42}" destId="{293A37F1-FF4B-F740-BD84-0D09D4BD7410}" srcOrd="1" destOrd="0" presId="urn:microsoft.com/office/officeart/2005/8/layout/hProcess4"/>
    <dgm:cxn modelId="{C1ACF7A5-0B75-204B-86F6-7144CA3C47B8}" type="presParOf" srcId="{9F2E8989-771A-5C4C-A62D-5A81E0FB0A42}" destId="{695CB5D8-A76D-A146-B56E-EB0BA203158E}" srcOrd="2" destOrd="0" presId="urn:microsoft.com/office/officeart/2005/8/layout/hProcess4"/>
    <dgm:cxn modelId="{66D88C20-CFEC-D245-98C8-DF90E54234A6}" type="presParOf" srcId="{9F2E8989-771A-5C4C-A62D-5A81E0FB0A42}" destId="{1BDDDCED-F70E-1742-9A86-02FD14583203}" srcOrd="3" destOrd="0" presId="urn:microsoft.com/office/officeart/2005/8/layout/hProcess4"/>
    <dgm:cxn modelId="{3D2098EF-9F5D-1B40-A3DD-C987BF35387C}" type="presParOf" srcId="{9F2E8989-771A-5C4C-A62D-5A81E0FB0A42}" destId="{EDA1FC9D-28B3-284C-A832-0D09BAFFB44F}"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11DBE-E735-AE45-830B-AD4F0FAC8282}">
      <dsp:nvSpPr>
        <dsp:cNvPr id="0" name=""/>
        <dsp:cNvSpPr/>
      </dsp:nvSpPr>
      <dsp:spPr>
        <a:xfrm>
          <a:off x="573133" y="643623"/>
          <a:ext cx="1965726" cy="6628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Commencement of the construction site</a:t>
          </a:r>
        </a:p>
      </dsp:txBody>
      <dsp:txXfrm>
        <a:off x="588387" y="658877"/>
        <a:ext cx="1935218" cy="490306"/>
      </dsp:txXfrm>
    </dsp:sp>
    <dsp:sp modelId="{2E4489B8-B851-F244-B872-390B31EF5356}">
      <dsp:nvSpPr>
        <dsp:cNvPr id="0" name=""/>
        <dsp:cNvSpPr/>
      </dsp:nvSpPr>
      <dsp:spPr>
        <a:xfrm>
          <a:off x="1536867" y="-146773"/>
          <a:ext cx="2525869" cy="2525869"/>
        </a:xfrm>
        <a:prstGeom prst="leftCircularArrow">
          <a:avLst>
            <a:gd name="adj1" fmla="val 4538"/>
            <a:gd name="adj2" fmla="val 577468"/>
            <a:gd name="adj3" fmla="val 2678897"/>
            <a:gd name="adj4" fmla="val 9350408"/>
            <a:gd name="adj5" fmla="val 5295"/>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12829C-1D87-5044-A28A-948A199CBE3C}">
      <dsp:nvSpPr>
        <dsp:cNvPr id="0" name=""/>
        <dsp:cNvSpPr/>
      </dsp:nvSpPr>
      <dsp:spPr>
        <a:xfrm>
          <a:off x="1272726" y="1183035"/>
          <a:ext cx="976152" cy="38818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16-10-2019</a:t>
          </a:r>
        </a:p>
      </dsp:txBody>
      <dsp:txXfrm>
        <a:off x="1284095" y="1194404"/>
        <a:ext cx="953414" cy="365445"/>
      </dsp:txXfrm>
    </dsp:sp>
    <dsp:sp modelId="{8BCC98A0-1A62-8E46-8AA4-277E5E1E5991}">
      <dsp:nvSpPr>
        <dsp:cNvPr id="0" name=""/>
        <dsp:cNvSpPr/>
      </dsp:nvSpPr>
      <dsp:spPr>
        <a:xfrm>
          <a:off x="2998320" y="366721"/>
          <a:ext cx="1943905" cy="148177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Jager high-class furniture factory completed after 6 month of the construction, went into operation with a total capacity of 400,000 product a years</a:t>
          </a:r>
        </a:p>
      </dsp:txBody>
      <dsp:txXfrm>
        <a:off x="3032420" y="718343"/>
        <a:ext cx="1875705" cy="1096049"/>
      </dsp:txXfrm>
    </dsp:sp>
    <dsp:sp modelId="{83BA7BA6-2865-554A-8971-8D415B7F3BD1}">
      <dsp:nvSpPr>
        <dsp:cNvPr id="0" name=""/>
        <dsp:cNvSpPr/>
      </dsp:nvSpPr>
      <dsp:spPr>
        <a:xfrm>
          <a:off x="3941069" y="-368806"/>
          <a:ext cx="2589830" cy="2589830"/>
        </a:xfrm>
        <a:prstGeom prst="circularArrow">
          <a:avLst>
            <a:gd name="adj1" fmla="val 4426"/>
            <a:gd name="adj2" fmla="val 561657"/>
            <a:gd name="adj3" fmla="val 19506725"/>
            <a:gd name="adj4" fmla="val 12819404"/>
            <a:gd name="adj5" fmla="val 5164"/>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3D6619-9046-BA41-8345-6DEAAFFFE0EC}">
      <dsp:nvSpPr>
        <dsp:cNvPr id="0" name=""/>
        <dsp:cNvSpPr/>
      </dsp:nvSpPr>
      <dsp:spPr>
        <a:xfrm>
          <a:off x="3773428" y="277273"/>
          <a:ext cx="976152" cy="38818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04-2020</a:t>
          </a:r>
        </a:p>
      </dsp:txBody>
      <dsp:txXfrm>
        <a:off x="3784797" y="288642"/>
        <a:ext cx="953414" cy="365445"/>
      </dsp:txXfrm>
    </dsp:sp>
    <dsp:sp modelId="{CEC73D9F-3DC4-3147-9555-ED2F1DFC34C6}">
      <dsp:nvSpPr>
        <dsp:cNvPr id="0" name=""/>
        <dsp:cNvSpPr/>
      </dsp:nvSpPr>
      <dsp:spPr>
        <a:xfrm>
          <a:off x="5596314" y="694033"/>
          <a:ext cx="1624063" cy="74680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Export the first order to Japan </a:t>
          </a:r>
        </a:p>
      </dsp:txBody>
      <dsp:txXfrm>
        <a:off x="5613500" y="711219"/>
        <a:ext cx="1589691" cy="552406"/>
      </dsp:txXfrm>
    </dsp:sp>
    <dsp:sp modelId="{82E933CA-B05F-1A45-801D-115825012DC6}">
      <dsp:nvSpPr>
        <dsp:cNvPr id="0" name=""/>
        <dsp:cNvSpPr/>
      </dsp:nvSpPr>
      <dsp:spPr>
        <a:xfrm>
          <a:off x="6300900" y="-632231"/>
          <a:ext cx="2795884" cy="2795884"/>
        </a:xfrm>
        <a:prstGeom prst="leftCircularArrow">
          <a:avLst>
            <a:gd name="adj1" fmla="val 4100"/>
            <a:gd name="adj2" fmla="val 516139"/>
            <a:gd name="adj3" fmla="val 2290864"/>
            <a:gd name="adj4" fmla="val 9023704"/>
            <a:gd name="adj5" fmla="val 4784"/>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279D6B-AEA1-5848-B230-CAFBCFB850E9}">
      <dsp:nvSpPr>
        <dsp:cNvPr id="0" name=""/>
        <dsp:cNvSpPr/>
      </dsp:nvSpPr>
      <dsp:spPr>
        <a:xfrm>
          <a:off x="6103298" y="1183035"/>
          <a:ext cx="976152" cy="38818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06-2020</a:t>
          </a:r>
        </a:p>
      </dsp:txBody>
      <dsp:txXfrm>
        <a:off x="6114667" y="1194404"/>
        <a:ext cx="953414" cy="365445"/>
      </dsp:txXfrm>
    </dsp:sp>
    <dsp:sp modelId="{293A37F1-FF4B-F740-BD84-0D09D4BD7410}">
      <dsp:nvSpPr>
        <dsp:cNvPr id="0" name=""/>
        <dsp:cNvSpPr/>
      </dsp:nvSpPr>
      <dsp:spPr>
        <a:xfrm>
          <a:off x="7766263" y="506771"/>
          <a:ext cx="2556542" cy="83494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Journey to the future: Building and Developing  the market </a:t>
          </a:r>
        </a:p>
      </dsp:txBody>
      <dsp:txXfrm>
        <a:off x="7785477" y="704903"/>
        <a:ext cx="2518114" cy="617603"/>
      </dsp:txXfrm>
    </dsp:sp>
    <dsp:sp modelId="{1BDDDCED-F70E-1742-9A86-02FD14583203}">
      <dsp:nvSpPr>
        <dsp:cNvPr id="0" name=""/>
        <dsp:cNvSpPr/>
      </dsp:nvSpPr>
      <dsp:spPr>
        <a:xfrm>
          <a:off x="8739487" y="277273"/>
          <a:ext cx="976152" cy="38818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2020-2021</a:t>
          </a:r>
        </a:p>
      </dsp:txBody>
      <dsp:txXfrm>
        <a:off x="8750856" y="288642"/>
        <a:ext cx="953414" cy="36544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9" y="0"/>
            <a:ext cx="12179401" cy="6858000"/>
          </a:xfrm>
          <a:prstGeom prst="rect">
            <a:avLst/>
          </a:prstGeom>
        </p:spPr>
      </p:pic>
      <p:sp>
        <p:nvSpPr>
          <p:cNvPr id="2" name="Title 1"/>
          <p:cNvSpPr>
            <a:spLocks noGrp="1"/>
          </p:cNvSpPr>
          <p:nvPr>
            <p:ph type="ctrTitle"/>
          </p:nvPr>
        </p:nvSpPr>
        <p:spPr>
          <a:xfrm>
            <a:off x="5744935" y="1122363"/>
            <a:ext cx="5946322" cy="2387600"/>
          </a:xfrm>
        </p:spPr>
        <p:txBody>
          <a:bodyPr anchor="b"/>
          <a:lstStyle>
            <a:lvl1pPr algn="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547257" y="3602038"/>
            <a:ext cx="9144000" cy="1655762"/>
          </a:xfrm>
        </p:spPr>
        <p:txBody>
          <a:bodyPr/>
          <a:lstStyle>
            <a:lvl1pPr marL="0" indent="0" algn="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96449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9" y="0"/>
            <a:ext cx="12181562" cy="6858000"/>
          </a:xfrm>
          <a:prstGeom prst="rect">
            <a:avLst/>
          </a:prstGeom>
        </p:spPr>
      </p:pic>
    </p:spTree>
    <p:extLst>
      <p:ext uri="{BB962C8B-B14F-4D97-AF65-F5344CB8AC3E}">
        <p14:creationId xmlns:p14="http://schemas.microsoft.com/office/powerpoint/2010/main" val="3292523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5" y="0"/>
            <a:ext cx="12189390" cy="6858000"/>
          </a:xfrm>
          <a:prstGeom prst="rect">
            <a:avLst/>
          </a:prstGeom>
        </p:spPr>
      </p:pic>
    </p:spTree>
    <p:extLst>
      <p:ext uri="{BB962C8B-B14F-4D97-AF65-F5344CB8AC3E}">
        <p14:creationId xmlns:p14="http://schemas.microsoft.com/office/powerpoint/2010/main" val="604045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8381-EB86-4C8E-8C45-9D3E4569DC51}" type="datetimeFigureOut">
              <a:rPr lang="en-US" smtClean="0"/>
              <a:t>8/30/21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DB98C-D56B-4007-92B4-E94B3E96A7CB}" type="slidenum">
              <a:rPr lang="en-US" smtClean="0"/>
              <a:t>‹#›</a:t>
            </a:fld>
            <a:endParaRPr lang="en-US"/>
          </a:p>
        </p:txBody>
      </p:sp>
    </p:spTree>
    <p:extLst>
      <p:ext uri="{BB962C8B-B14F-4D97-AF65-F5344CB8AC3E}">
        <p14:creationId xmlns:p14="http://schemas.microsoft.com/office/powerpoint/2010/main" val="2829935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8381-EB86-4C8E-8C45-9D3E4569DC51}" type="datetimeFigureOut">
              <a:rPr lang="en-US" smtClean="0"/>
              <a:t>8/30/21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8DB98C-D56B-4007-92B4-E94B3E96A7CB}" type="slidenum">
              <a:rPr lang="en-US" smtClean="0"/>
              <a:t>‹#›</a:t>
            </a:fld>
            <a:endParaRPr lang="en-US"/>
          </a:p>
        </p:txBody>
      </p:sp>
    </p:spTree>
    <p:extLst>
      <p:ext uri="{BB962C8B-B14F-4D97-AF65-F5344CB8AC3E}">
        <p14:creationId xmlns:p14="http://schemas.microsoft.com/office/powerpoint/2010/main" val="26326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8381-EB86-4C8E-8C45-9D3E4569DC51}" type="datetimeFigureOut">
              <a:rPr lang="en-US" smtClean="0"/>
              <a:t>8/30/21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DB98C-D56B-4007-92B4-E94B3E96A7CB}" type="slidenum">
              <a:rPr lang="en-US" smtClean="0"/>
              <a:t>‹#›</a:t>
            </a:fld>
            <a:endParaRPr lang="en-US"/>
          </a:p>
        </p:txBody>
      </p:sp>
    </p:spTree>
    <p:extLst>
      <p:ext uri="{BB962C8B-B14F-4D97-AF65-F5344CB8AC3E}">
        <p14:creationId xmlns:p14="http://schemas.microsoft.com/office/powerpoint/2010/main" val="1946191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8381-EB86-4C8E-8C45-9D3E4569DC51}" type="datetimeFigureOut">
              <a:rPr lang="en-US" smtClean="0"/>
              <a:t>8/30/21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DB98C-D56B-4007-92B4-E94B3E96A7CB}" type="slidenum">
              <a:rPr lang="en-US" smtClean="0"/>
              <a:t>‹#›</a:t>
            </a:fld>
            <a:endParaRPr lang="en-US"/>
          </a:p>
        </p:txBody>
      </p:sp>
    </p:spTree>
    <p:extLst>
      <p:ext uri="{BB962C8B-B14F-4D97-AF65-F5344CB8AC3E}">
        <p14:creationId xmlns:p14="http://schemas.microsoft.com/office/powerpoint/2010/main" val="2007695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8381-EB86-4C8E-8C45-9D3E4569DC51}" type="datetimeFigureOut">
              <a:rPr lang="en-US" smtClean="0"/>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DB98C-D56B-4007-92B4-E94B3E96A7CB}" type="slidenum">
              <a:rPr lang="en-US" smtClean="0"/>
              <a:t>‹#›</a:t>
            </a:fld>
            <a:endParaRPr lang="en-US"/>
          </a:p>
        </p:txBody>
      </p:sp>
    </p:spTree>
    <p:extLst>
      <p:ext uri="{BB962C8B-B14F-4D97-AF65-F5344CB8AC3E}">
        <p14:creationId xmlns:p14="http://schemas.microsoft.com/office/powerpoint/2010/main" val="2044971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8381-EB86-4C8E-8C45-9D3E4569DC51}" type="datetimeFigureOut">
              <a:rPr lang="en-US" smtClean="0"/>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DB98C-D56B-4007-92B4-E94B3E96A7CB}" type="slidenum">
              <a:rPr lang="en-US" smtClean="0"/>
              <a:t>‹#›</a:t>
            </a:fld>
            <a:endParaRPr lang="en-US"/>
          </a:p>
        </p:txBody>
      </p:sp>
    </p:spTree>
    <p:extLst>
      <p:ext uri="{BB962C8B-B14F-4D97-AF65-F5344CB8AC3E}">
        <p14:creationId xmlns:p14="http://schemas.microsoft.com/office/powerpoint/2010/main" val="2156659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9" y="0"/>
            <a:ext cx="12181562" cy="6858000"/>
          </a:xfrm>
          <a:prstGeom prst="rect">
            <a:avLst/>
          </a:prstGeom>
        </p:spPr>
      </p:pic>
      <p:sp>
        <p:nvSpPr>
          <p:cNvPr id="2" name="Title 1"/>
          <p:cNvSpPr>
            <a:spLocks noGrp="1"/>
          </p:cNvSpPr>
          <p:nvPr>
            <p:ph type="ctrTitle"/>
          </p:nvPr>
        </p:nvSpPr>
        <p:spPr>
          <a:xfrm>
            <a:off x="5744935" y="2814638"/>
            <a:ext cx="5946322" cy="2387600"/>
          </a:xfrm>
        </p:spPr>
        <p:txBody>
          <a:bodyPr anchor="b"/>
          <a:lstStyle>
            <a:lvl1pPr algn="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547257" y="5202238"/>
            <a:ext cx="9144000" cy="1655762"/>
          </a:xfrm>
        </p:spPr>
        <p:txBody>
          <a:bodyPr/>
          <a:lstStyle>
            <a:lvl1pPr marL="0" indent="0" algn="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1796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9" y="0"/>
            <a:ext cx="12181562" cy="6858000"/>
          </a:xfrm>
          <a:prstGeom prst="rect">
            <a:avLst/>
          </a:prstGeom>
        </p:spPr>
      </p:pic>
      <p:sp>
        <p:nvSpPr>
          <p:cNvPr id="2" name="Title 1"/>
          <p:cNvSpPr>
            <a:spLocks noGrp="1"/>
          </p:cNvSpPr>
          <p:nvPr>
            <p:ph type="ctrTitle"/>
          </p:nvPr>
        </p:nvSpPr>
        <p:spPr>
          <a:xfrm>
            <a:off x="5744935" y="2814638"/>
            <a:ext cx="5946322" cy="2387600"/>
          </a:xfrm>
        </p:spPr>
        <p:txBody>
          <a:bodyPr anchor="b"/>
          <a:lstStyle>
            <a:lvl1pPr algn="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547257" y="5202238"/>
            <a:ext cx="9144000" cy="1655762"/>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2991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8381-EB86-4C8E-8C45-9D3E4569DC51}" type="datetimeFigureOut">
              <a:rPr lang="en-US" smtClean="0"/>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DB98C-D56B-4007-92B4-E94B3E96A7CB}" type="slidenum">
              <a:rPr lang="en-US" smtClean="0"/>
              <a:t>‹#›</a:t>
            </a:fld>
            <a:endParaRPr lang="en-US" dirty="0"/>
          </a:p>
        </p:txBody>
      </p:sp>
    </p:spTree>
    <p:extLst>
      <p:ext uri="{BB962C8B-B14F-4D97-AF65-F5344CB8AC3E}">
        <p14:creationId xmlns:p14="http://schemas.microsoft.com/office/powerpoint/2010/main" val="3464109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9" y="0"/>
            <a:ext cx="12181562" cy="6858000"/>
          </a:xfrm>
          <a:prstGeom prst="rect">
            <a:avLst/>
          </a:prstGeom>
        </p:spPr>
      </p:pic>
      <p:sp>
        <p:nvSpPr>
          <p:cNvPr id="2" name="Title 1"/>
          <p:cNvSpPr>
            <a:spLocks noGrp="1"/>
          </p:cNvSpPr>
          <p:nvPr>
            <p:ph type="title"/>
          </p:nvPr>
        </p:nvSpPr>
        <p:spPr>
          <a:xfrm>
            <a:off x="831850" y="1709739"/>
            <a:ext cx="7691664" cy="2437718"/>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808764"/>
            <a:ext cx="10515600" cy="10705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6492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9" y="0"/>
            <a:ext cx="12181562" cy="6858000"/>
          </a:xfrm>
          <a:prstGeom prst="rect">
            <a:avLst/>
          </a:prstGeom>
        </p:spPr>
      </p:pic>
      <p:sp>
        <p:nvSpPr>
          <p:cNvPr id="2" name="Title 1"/>
          <p:cNvSpPr>
            <a:spLocks noGrp="1"/>
          </p:cNvSpPr>
          <p:nvPr>
            <p:ph type="title"/>
          </p:nvPr>
        </p:nvSpPr>
        <p:spPr>
          <a:xfrm>
            <a:off x="6038850" y="2766559"/>
            <a:ext cx="4942114" cy="1324882"/>
          </a:xfrm>
        </p:spPr>
        <p:txBody>
          <a:bodyPr/>
          <a:lstStyle>
            <a:lvl1pPr algn="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778274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9" y="0"/>
            <a:ext cx="12181562" cy="6858000"/>
          </a:xfrm>
          <a:prstGeom prst="rect">
            <a:avLst/>
          </a:prstGeom>
        </p:spPr>
      </p:pic>
      <p:sp>
        <p:nvSpPr>
          <p:cNvPr id="2" name="Title 1"/>
          <p:cNvSpPr>
            <a:spLocks noGrp="1"/>
          </p:cNvSpPr>
          <p:nvPr>
            <p:ph type="title"/>
          </p:nvPr>
        </p:nvSpPr>
        <p:spPr>
          <a:xfrm>
            <a:off x="797379" y="2848202"/>
            <a:ext cx="4942114" cy="1324882"/>
          </a:xfrm>
        </p:spPr>
        <p:txBody>
          <a:bodyPr/>
          <a:lstStyle>
            <a:lvl1pPr algn="l">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144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9" y="0"/>
            <a:ext cx="12181562" cy="6858000"/>
          </a:xfrm>
          <a:prstGeom prst="rect">
            <a:avLst/>
          </a:prstGeom>
        </p:spPr>
      </p:pic>
      <p:sp>
        <p:nvSpPr>
          <p:cNvPr id="2" name="Title 1"/>
          <p:cNvSpPr>
            <a:spLocks noGrp="1"/>
          </p:cNvSpPr>
          <p:nvPr>
            <p:ph type="title"/>
          </p:nvPr>
        </p:nvSpPr>
        <p:spPr>
          <a:xfrm>
            <a:off x="797379" y="2848202"/>
            <a:ext cx="4942114" cy="1324882"/>
          </a:xfrm>
        </p:spPr>
        <p:txBody>
          <a:bodyPr/>
          <a:lstStyle>
            <a:lvl1pPr algn="l">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5066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9" y="0"/>
            <a:ext cx="12181562" cy="6858000"/>
          </a:xfrm>
          <a:prstGeom prst="rect">
            <a:avLst/>
          </a:prstGeom>
        </p:spPr>
      </p:pic>
      <p:sp>
        <p:nvSpPr>
          <p:cNvPr id="2" name="Title 1"/>
          <p:cNvSpPr>
            <a:spLocks noGrp="1"/>
          </p:cNvSpPr>
          <p:nvPr>
            <p:ph type="title"/>
          </p:nvPr>
        </p:nvSpPr>
        <p:spPr>
          <a:xfrm>
            <a:off x="797379" y="2635930"/>
            <a:ext cx="4942114" cy="1324882"/>
          </a:xfrm>
        </p:spPr>
        <p:txBody>
          <a:bodyPr/>
          <a:lstStyle>
            <a:lvl1pPr algn="l">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4840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99" y="0"/>
            <a:ext cx="12179401"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18381-EB86-4C8E-8C45-9D3E4569DC51}" type="datetimeFigureOut">
              <a:rPr lang="en-US" smtClean="0"/>
              <a:t>8/30/21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DB98C-D56B-4007-92B4-E94B3E96A7CB}" type="slidenum">
              <a:rPr lang="en-US" smtClean="0"/>
              <a:t>‹#›</a:t>
            </a:fld>
            <a:endParaRPr lang="en-US"/>
          </a:p>
        </p:txBody>
      </p:sp>
    </p:spTree>
    <p:extLst>
      <p:ext uri="{BB962C8B-B14F-4D97-AF65-F5344CB8AC3E}">
        <p14:creationId xmlns:p14="http://schemas.microsoft.com/office/powerpoint/2010/main" val="340912306"/>
      </p:ext>
    </p:extLst>
  </p:cSld>
  <p:clrMap bg1="lt1" tx1="dk1" bg2="lt2" tx2="dk2" accent1="accent1" accent2="accent2" accent3="accent3" accent4="accent4" accent5="accent5" accent6="accent6" hlink="hlink" folHlink="folHlink"/>
  <p:sldLayoutIdLst>
    <p:sldLayoutId id="2147483829" r:id="rId1"/>
    <p:sldLayoutId id="2147483845" r:id="rId2"/>
    <p:sldLayoutId id="2147483846" r:id="rId3"/>
    <p:sldLayoutId id="2147483830" r:id="rId4"/>
    <p:sldLayoutId id="2147483844" r:id="rId5"/>
    <p:sldLayoutId id="2147483834" r:id="rId6"/>
    <p:sldLayoutId id="2147483847" r:id="rId7"/>
    <p:sldLayoutId id="2147483848" r:id="rId8"/>
    <p:sldLayoutId id="2147483849" r:id="rId9"/>
    <p:sldLayoutId id="2147483835" r:id="rId10"/>
    <p:sldLayoutId id="2147483850" r:id="rId11"/>
    <p:sldLayoutId id="2147483832" r:id="rId12"/>
    <p:sldLayoutId id="2147483833" r:id="rId13"/>
    <p:sldLayoutId id="2147483836" r:id="rId14"/>
    <p:sldLayoutId id="2147483837" r:id="rId15"/>
    <p:sldLayoutId id="2147483838" r:id="rId16"/>
    <p:sldLayoutId id="214748383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F2C3DE-6A8A-45E3-AD94-012C9BE669F0}"/>
              </a:ext>
            </a:extLst>
          </p:cNvPr>
          <p:cNvPicPr>
            <a:picLocks noChangeAspect="1"/>
          </p:cNvPicPr>
          <p:nvPr/>
        </p:nvPicPr>
        <p:blipFill>
          <a:blip r:embed="rId2"/>
          <a:stretch>
            <a:fillRect/>
          </a:stretch>
        </p:blipFill>
        <p:spPr>
          <a:xfrm>
            <a:off x="2605633" y="1371599"/>
            <a:ext cx="9586368" cy="5064827"/>
          </a:xfrm>
          <a:prstGeom prst="rect">
            <a:avLst/>
          </a:prstGeom>
        </p:spPr>
      </p:pic>
    </p:spTree>
    <p:extLst>
      <p:ext uri="{BB962C8B-B14F-4D97-AF65-F5344CB8AC3E}">
        <p14:creationId xmlns:p14="http://schemas.microsoft.com/office/powerpoint/2010/main" val="880512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90A8C-25A8-4E43-B0A1-78FA090B0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93" y="445325"/>
            <a:ext cx="11236213" cy="5743381"/>
          </a:xfrm>
          <a:prstGeom prst="rect">
            <a:avLst/>
          </a:prstGeom>
        </p:spPr>
      </p:pic>
    </p:spTree>
    <p:extLst>
      <p:ext uri="{BB962C8B-B14F-4D97-AF65-F5344CB8AC3E}">
        <p14:creationId xmlns:p14="http://schemas.microsoft.com/office/powerpoint/2010/main" val="221669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C26A6B-438B-4DB5-A3A6-D23EDC6B4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91" y="368136"/>
            <a:ext cx="11596818" cy="6002272"/>
          </a:xfrm>
          <a:prstGeom prst="rect">
            <a:avLst/>
          </a:prstGeom>
        </p:spPr>
      </p:pic>
    </p:spTree>
    <p:extLst>
      <p:ext uri="{BB962C8B-B14F-4D97-AF65-F5344CB8AC3E}">
        <p14:creationId xmlns:p14="http://schemas.microsoft.com/office/powerpoint/2010/main" val="2247407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FB04C-7937-48FD-AE1D-E2AF5F6048B8}"/>
              </a:ext>
            </a:extLst>
          </p:cNvPr>
          <p:cNvPicPr>
            <a:picLocks noChangeAspect="1"/>
          </p:cNvPicPr>
          <p:nvPr/>
        </p:nvPicPr>
        <p:blipFill>
          <a:blip r:embed="rId2"/>
          <a:stretch>
            <a:fillRect/>
          </a:stretch>
        </p:blipFill>
        <p:spPr>
          <a:xfrm>
            <a:off x="142504" y="1017251"/>
            <a:ext cx="11733024" cy="4504775"/>
          </a:xfrm>
          <a:prstGeom prst="rect">
            <a:avLst/>
          </a:prstGeom>
        </p:spPr>
      </p:pic>
    </p:spTree>
    <p:extLst>
      <p:ext uri="{BB962C8B-B14F-4D97-AF65-F5344CB8AC3E}">
        <p14:creationId xmlns:p14="http://schemas.microsoft.com/office/powerpoint/2010/main" val="2919046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177D8-67D9-49F6-88D8-AB1728E0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11" y="356259"/>
            <a:ext cx="11289548" cy="5988369"/>
          </a:xfrm>
          <a:prstGeom prst="rect">
            <a:avLst/>
          </a:prstGeom>
        </p:spPr>
      </p:pic>
    </p:spTree>
    <p:extLst>
      <p:ext uri="{BB962C8B-B14F-4D97-AF65-F5344CB8AC3E}">
        <p14:creationId xmlns:p14="http://schemas.microsoft.com/office/powerpoint/2010/main" val="4197211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bwMode="auto">
          <a:xfrm>
            <a:off x="298173" y="142995"/>
            <a:ext cx="9871223"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defTabSz="842963" eaLnBrk="1" hangingPunct="1">
              <a:defRPr/>
            </a:pPr>
            <a:r>
              <a:rPr lang="en-US" sz="2200" dirty="0">
                <a:solidFill>
                  <a:schemeClr val="tx1"/>
                </a:solidFill>
                <a:latin typeface="Arial" pitchFamily="34" charset="0"/>
                <a:ea typeface="+mn-ea"/>
                <a:cs typeface="Arial" pitchFamily="34" charset="0"/>
              </a:rPr>
              <a:t>FACTORY VISUALIZATION</a:t>
            </a:r>
          </a:p>
        </p:txBody>
      </p:sp>
      <p:pic>
        <p:nvPicPr>
          <p:cNvPr id="3" name="Picture 2" descr="D:\ITG\01. Cong nghe\01. San pham\3S iFACTORY\LANDING FINAL 29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575" y="873614"/>
            <a:ext cx="10864850" cy="556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382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66420" y="2366159"/>
            <a:ext cx="3394710" cy="1828800"/>
          </a:xfrm>
          <a:prstGeom prst="rect">
            <a:avLst/>
          </a:prstGeom>
        </p:spPr>
      </p:pic>
    </p:spTree>
    <p:extLst>
      <p:ext uri="{BB962C8B-B14F-4D97-AF65-F5344CB8AC3E}">
        <p14:creationId xmlns:p14="http://schemas.microsoft.com/office/powerpoint/2010/main" val="2268456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54F67-BE0B-8D45-AB13-CB215EF762E8}"/>
              </a:ext>
            </a:extLst>
          </p:cNvPr>
          <p:cNvSpPr>
            <a:spLocks noGrp="1"/>
          </p:cNvSpPr>
          <p:nvPr>
            <p:ph idx="1"/>
          </p:nvPr>
        </p:nvSpPr>
        <p:spPr>
          <a:xfrm>
            <a:off x="440675" y="616862"/>
            <a:ext cx="11633812" cy="6147496"/>
          </a:xfrm>
        </p:spPr>
        <p:txBody>
          <a:bodyPr>
            <a:normAutofit/>
          </a:bodyPr>
          <a:lstStyle/>
          <a:p>
            <a:pPr marL="0" indent="0" algn="just" fontAlgn="base">
              <a:lnSpc>
                <a:spcPct val="100000"/>
              </a:lnSpc>
              <a:buNone/>
            </a:pPr>
            <a:endParaRPr lang="en-US" sz="1400" b="1" dirty="0">
              <a:latin typeface="+mj-lt"/>
            </a:endParaRPr>
          </a:p>
          <a:p>
            <a:pPr marL="0" indent="0" algn="just" fontAlgn="base">
              <a:lnSpc>
                <a:spcPct val="100000"/>
              </a:lnSpc>
              <a:buNone/>
            </a:pPr>
            <a:endParaRPr lang="en-US" sz="1400" b="1" dirty="0">
              <a:latin typeface="+mj-lt"/>
            </a:endParaRPr>
          </a:p>
          <a:p>
            <a:pPr marL="0" indent="0" algn="just" fontAlgn="base">
              <a:lnSpc>
                <a:spcPct val="100000"/>
              </a:lnSpc>
              <a:buNone/>
            </a:pPr>
            <a:r>
              <a:rPr lang="en-US" sz="1400" b="1" dirty="0"/>
              <a:t>Who are we?</a:t>
            </a:r>
          </a:p>
          <a:p>
            <a:pPr algn="just" fontAlgn="base">
              <a:lnSpc>
                <a:spcPct val="100000"/>
              </a:lnSpc>
              <a:buFont typeface="Wingdings" pitchFamily="2" charset="2"/>
              <a:buChar char="Ø"/>
            </a:pPr>
            <a:r>
              <a:rPr lang="en-US" sz="1400" dirty="0"/>
              <a:t>We are a group of people who have desire to bring beauty and perfection.</a:t>
            </a:r>
          </a:p>
          <a:p>
            <a:pPr algn="just" fontAlgn="base">
              <a:lnSpc>
                <a:spcPct val="100000"/>
              </a:lnSpc>
              <a:buFont typeface="Wingdings" pitchFamily="2" charset="2"/>
              <a:buChar char="Ø"/>
            </a:pPr>
            <a:r>
              <a:rPr lang="en-US" sz="1400" dirty="0"/>
              <a:t>We are people who creating dreams of a high-class living space and high living quality for the community.</a:t>
            </a:r>
          </a:p>
          <a:p>
            <a:pPr algn="just" fontAlgn="base">
              <a:lnSpc>
                <a:spcPct val="100000"/>
              </a:lnSpc>
              <a:buFont typeface="Wingdings" pitchFamily="2" charset="2"/>
              <a:buChar char="Ø"/>
            </a:pPr>
            <a:r>
              <a:rPr lang="en-US" sz="1400" dirty="0"/>
              <a:t>We are the factory producing high quality furniture, starting an ecosystem of modern and distinctive industrial furniture, with the goal of leading in the domestic furniture market and exporting to the world.</a:t>
            </a:r>
          </a:p>
          <a:p>
            <a:pPr algn="just" fontAlgn="base">
              <a:lnSpc>
                <a:spcPct val="100000"/>
              </a:lnSpc>
              <a:buFont typeface="Wingdings" pitchFamily="2" charset="2"/>
              <a:buChar char="Ø"/>
            </a:pPr>
            <a:r>
              <a:rPr lang="en-US" sz="1400" dirty="0"/>
              <a:t>We are known for the brand: </a:t>
            </a:r>
            <a:r>
              <a:rPr lang="en-US" sz="1400" b="1" dirty="0">
                <a:solidFill>
                  <a:srgbClr val="FF0000"/>
                </a:solidFill>
              </a:rPr>
              <a:t>JAGER FURNITURE MANUFACTURER</a:t>
            </a:r>
            <a:endParaRPr lang="en-US" sz="1400" dirty="0"/>
          </a:p>
          <a:p>
            <a:pPr marL="0" indent="0" algn="just" fontAlgn="base">
              <a:lnSpc>
                <a:spcPct val="110000"/>
              </a:lnSpc>
              <a:buNone/>
            </a:pPr>
            <a:endParaRPr lang="en-US" sz="1400" dirty="0"/>
          </a:p>
          <a:p>
            <a:pPr marL="0" indent="0" algn="just" fontAlgn="base">
              <a:lnSpc>
                <a:spcPct val="110000"/>
              </a:lnSpc>
              <a:buNone/>
            </a:pPr>
            <a:r>
              <a:rPr lang="en-US" sz="1400" b="1" dirty="0"/>
              <a:t>What do we do?</a:t>
            </a:r>
            <a:endParaRPr lang="en-US" sz="1400" dirty="0"/>
          </a:p>
          <a:p>
            <a:pPr algn="just" fontAlgn="base">
              <a:lnSpc>
                <a:spcPct val="110000"/>
              </a:lnSpc>
              <a:buFont typeface="Wingdings" pitchFamily="2" charset="2"/>
              <a:buChar char="Ø"/>
            </a:pPr>
            <a:r>
              <a:rPr lang="en-US" sz="1400" dirty="0"/>
              <a:t>With the JAGER brand, we provide high quality furniture products to investors who are large real estate corporations, designers and individual customers.</a:t>
            </a:r>
          </a:p>
          <a:p>
            <a:pPr algn="just" fontAlgn="base">
              <a:lnSpc>
                <a:spcPct val="110000"/>
              </a:lnSpc>
              <a:buFont typeface="Wingdings" pitchFamily="2" charset="2"/>
              <a:buChar char="Ø"/>
            </a:pPr>
            <a:r>
              <a:rPr lang="en-US" sz="1400" dirty="0"/>
              <a:t>Furthermore, also at JAGER, we eliminate the complexity of normal furniture retail, using technology to keep direct customer communication to a minimum but still highly effective. All customers can control their creation, design and production of their space as much as possible without spending too much time meeting and exchanging directly. Minimizing intermediate time, increasing work efficiency.</a:t>
            </a:r>
          </a:p>
          <a:p>
            <a:pPr algn="just" fontAlgn="base">
              <a:lnSpc>
                <a:spcPct val="110000"/>
              </a:lnSpc>
              <a:buFont typeface="Wingdings" pitchFamily="2" charset="2"/>
              <a:buChar char="Ø"/>
            </a:pPr>
            <a:r>
              <a:rPr lang="en-US" sz="1400" dirty="0"/>
              <a:t>Jager has entered many markets in the world such as: US, Canada, Japan ... This is the good assessment of our production quality. Our products satisfy our customers even in the most demanding markets of the world.</a:t>
            </a:r>
            <a:endParaRPr lang="en-VN" sz="1400" dirty="0"/>
          </a:p>
          <a:p>
            <a:pPr algn="just" fontAlgn="base">
              <a:lnSpc>
                <a:spcPct val="110000"/>
              </a:lnSpc>
              <a:buFont typeface="Wingdings" pitchFamily="2" charset="2"/>
              <a:buChar char="Ø"/>
            </a:pPr>
            <a:endParaRPr lang="en-US" sz="1200" dirty="0">
              <a:latin typeface="+mj-lt"/>
            </a:endParaRPr>
          </a:p>
        </p:txBody>
      </p:sp>
      <p:sp>
        <p:nvSpPr>
          <p:cNvPr id="2" name="TextBox 1">
            <a:extLst>
              <a:ext uri="{FF2B5EF4-FFF2-40B4-BE49-F238E27FC236}">
                <a16:creationId xmlns:a16="http://schemas.microsoft.com/office/drawing/2014/main" id="{24A988AE-360A-2A42-96BC-E750A5353DA1}"/>
              </a:ext>
            </a:extLst>
          </p:cNvPr>
          <p:cNvSpPr txBox="1"/>
          <p:nvPr/>
        </p:nvSpPr>
        <p:spPr>
          <a:xfrm>
            <a:off x="4428781" y="616862"/>
            <a:ext cx="3172859" cy="523220"/>
          </a:xfrm>
          <a:prstGeom prst="rect">
            <a:avLst/>
          </a:prstGeom>
          <a:noFill/>
        </p:spPr>
        <p:txBody>
          <a:bodyPr wrap="square" rtlCol="0">
            <a:spAutoFit/>
          </a:bodyPr>
          <a:lstStyle/>
          <a:p>
            <a:pPr fontAlgn="base"/>
            <a:r>
              <a:rPr lang="en-US" sz="2800" b="1" cap="all" dirty="0"/>
              <a:t>GREETINGS</a:t>
            </a:r>
          </a:p>
        </p:txBody>
      </p:sp>
    </p:spTree>
    <p:extLst>
      <p:ext uri="{BB962C8B-B14F-4D97-AF65-F5344CB8AC3E}">
        <p14:creationId xmlns:p14="http://schemas.microsoft.com/office/powerpoint/2010/main" val="1616082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156158-7A0C-9C41-B9A1-869629E951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8013" y="616946"/>
            <a:ext cx="6175973" cy="3150824"/>
          </a:xfrm>
        </p:spPr>
      </p:pic>
      <p:sp>
        <p:nvSpPr>
          <p:cNvPr id="6" name="TextBox 5">
            <a:extLst>
              <a:ext uri="{FF2B5EF4-FFF2-40B4-BE49-F238E27FC236}">
                <a16:creationId xmlns:a16="http://schemas.microsoft.com/office/drawing/2014/main" id="{C6744CB7-7A47-E947-A400-8CD6648C8026}"/>
              </a:ext>
            </a:extLst>
          </p:cNvPr>
          <p:cNvSpPr txBox="1"/>
          <p:nvPr/>
        </p:nvSpPr>
        <p:spPr>
          <a:xfrm>
            <a:off x="3801737" y="75623"/>
            <a:ext cx="4305538" cy="800219"/>
          </a:xfrm>
          <a:prstGeom prst="rect">
            <a:avLst/>
          </a:prstGeom>
          <a:noFill/>
        </p:spPr>
        <p:txBody>
          <a:bodyPr wrap="none" rtlCol="0">
            <a:spAutoFit/>
          </a:bodyPr>
          <a:lstStyle/>
          <a:p>
            <a:r>
              <a:rPr lang="en-US" sz="2800" b="1" cap="all" dirty="0"/>
              <a:t>HISTORY OF DEVELOPMENT</a:t>
            </a:r>
          </a:p>
          <a:p>
            <a:endParaRPr lang="en-VN" dirty="0"/>
          </a:p>
        </p:txBody>
      </p:sp>
      <p:graphicFrame>
        <p:nvGraphicFramePr>
          <p:cNvPr id="7" name="Diagram 6">
            <a:extLst>
              <a:ext uri="{FF2B5EF4-FFF2-40B4-BE49-F238E27FC236}">
                <a16:creationId xmlns:a16="http://schemas.microsoft.com/office/drawing/2014/main" id="{78103265-D5B9-914E-A342-8593544B2922}"/>
              </a:ext>
            </a:extLst>
          </p:cNvPr>
          <p:cNvGraphicFramePr/>
          <p:nvPr>
            <p:extLst>
              <p:ext uri="{D42A27DB-BD31-4B8C-83A1-F6EECF244321}">
                <p14:modId xmlns:p14="http://schemas.microsoft.com/office/powerpoint/2010/main" val="3476320871"/>
              </p:ext>
            </p:extLst>
          </p:nvPr>
        </p:nvGraphicFramePr>
        <p:xfrm>
          <a:off x="672028" y="4177733"/>
          <a:ext cx="10917717" cy="1848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3966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751548-DB3D-6646-89E0-C3F558BB6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341" y="257800"/>
            <a:ext cx="10493298" cy="613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4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4474" y="943381"/>
            <a:ext cx="8846386" cy="522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848173" y="1078792"/>
            <a:ext cx="1107193" cy="1008089"/>
            <a:chOff x="3033168" y="1239884"/>
            <a:chExt cx="1107193" cy="1008089"/>
          </a:xfrm>
        </p:grpSpPr>
        <p:sp>
          <p:nvSpPr>
            <p:cNvPr id="4" name="TextBox 24"/>
            <p:cNvSpPr txBox="1">
              <a:spLocks noChangeArrowheads="1"/>
            </p:cNvSpPr>
            <p:nvPr/>
          </p:nvSpPr>
          <p:spPr bwMode="auto">
            <a:xfrm>
              <a:off x="3033168" y="1786308"/>
              <a:ext cx="1107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charset="0"/>
                </a:defRPr>
              </a:lvl1pPr>
              <a:lvl2pPr marL="742950" indent="-285750" eaLnBrk="0" hangingPunct="0">
                <a:defRPr b="1">
                  <a:solidFill>
                    <a:schemeClr val="tx1"/>
                  </a:solidFill>
                  <a:latin typeface="Times New Roman" pitchFamily="18" charset="0"/>
                  <a:cs typeface="Arial" charset="0"/>
                </a:defRPr>
              </a:lvl2pPr>
              <a:lvl3pPr marL="1143000" indent="-228600" eaLnBrk="0" hangingPunct="0">
                <a:defRPr b="1">
                  <a:solidFill>
                    <a:schemeClr val="tx1"/>
                  </a:solidFill>
                  <a:latin typeface="Times New Roman" pitchFamily="18" charset="0"/>
                  <a:cs typeface="Arial" charset="0"/>
                </a:defRPr>
              </a:lvl3pPr>
              <a:lvl4pPr marL="1600200" indent="-228600" eaLnBrk="0" hangingPunct="0">
                <a:defRPr b="1">
                  <a:solidFill>
                    <a:schemeClr val="tx1"/>
                  </a:solidFill>
                  <a:latin typeface="Times New Roman" pitchFamily="18" charset="0"/>
                  <a:cs typeface="Arial" charset="0"/>
                </a:defRPr>
              </a:lvl4pPr>
              <a:lvl5pPr marL="2057400" indent="-228600" eaLnBrk="0" hangingPunct="0">
                <a:defRPr b="1">
                  <a:solidFill>
                    <a:schemeClr val="tx1"/>
                  </a:solidFill>
                  <a:latin typeface="Times New Roman" pitchFamily="18" charset="0"/>
                  <a:cs typeface="Arial" charset="0"/>
                </a:defRPr>
              </a:lvl5pPr>
              <a:lvl6pPr marL="2514600" indent="-228600" eaLnBrk="0" fontAlgn="base" hangingPunct="0">
                <a:spcBef>
                  <a:spcPct val="0"/>
                </a:spcBef>
                <a:spcAft>
                  <a:spcPct val="0"/>
                </a:spcAft>
                <a:defRPr b="1">
                  <a:solidFill>
                    <a:schemeClr val="tx1"/>
                  </a:solidFill>
                  <a:latin typeface="Times New Roman" pitchFamily="18" charset="0"/>
                  <a:cs typeface="Arial" charset="0"/>
                </a:defRPr>
              </a:lvl6pPr>
              <a:lvl7pPr marL="2971800" indent="-228600" eaLnBrk="0" fontAlgn="base" hangingPunct="0">
                <a:spcBef>
                  <a:spcPct val="0"/>
                </a:spcBef>
                <a:spcAft>
                  <a:spcPct val="0"/>
                </a:spcAft>
                <a:defRPr b="1">
                  <a:solidFill>
                    <a:schemeClr val="tx1"/>
                  </a:solidFill>
                  <a:latin typeface="Times New Roman" pitchFamily="18" charset="0"/>
                  <a:cs typeface="Arial" charset="0"/>
                </a:defRPr>
              </a:lvl7pPr>
              <a:lvl8pPr marL="3429000" indent="-228600" eaLnBrk="0" fontAlgn="base" hangingPunct="0">
                <a:spcBef>
                  <a:spcPct val="0"/>
                </a:spcBef>
                <a:spcAft>
                  <a:spcPct val="0"/>
                </a:spcAft>
                <a:defRPr b="1">
                  <a:solidFill>
                    <a:schemeClr val="tx1"/>
                  </a:solidFill>
                  <a:latin typeface="Times New Roman" pitchFamily="18" charset="0"/>
                  <a:cs typeface="Arial" charset="0"/>
                </a:defRPr>
              </a:lvl8pPr>
              <a:lvl9pPr marL="3886200" indent="-228600" eaLnBrk="0" fontAlgn="base" hangingPunct="0">
                <a:spcBef>
                  <a:spcPct val="0"/>
                </a:spcBef>
                <a:spcAft>
                  <a:spcPct val="0"/>
                </a:spcAft>
                <a:defRPr b="1">
                  <a:solidFill>
                    <a:schemeClr val="tx1"/>
                  </a:solidFill>
                  <a:latin typeface="Times New Roman" pitchFamily="18"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1200" b="1" i="0" u="none" strike="noStrike" kern="0" cap="none" spc="0" normalizeH="0" baseline="0" noProof="0" dirty="0">
                  <a:ln>
                    <a:noFill/>
                  </a:ln>
                  <a:solidFill>
                    <a:srgbClr val="000000"/>
                  </a:solidFill>
                  <a:effectLst/>
                  <a:uLnTx/>
                  <a:uFillTx/>
                  <a:latin typeface="Times New Roman" pitchFamily="18" charset="0"/>
                  <a:cs typeface="Arial" charset="0"/>
                </a:rPr>
                <a:t>Integration</a:t>
              </a:r>
              <a:endParaRPr kumimoji="0" lang="en-US" altLang="vi-VN" sz="1200" b="1" i="0" u="none" strike="noStrike" kern="0" cap="none" spc="0" normalizeH="0" noProof="0" dirty="0">
                <a:ln>
                  <a:noFill/>
                </a:ln>
                <a:solidFill>
                  <a:srgbClr val="000000"/>
                </a:solidFill>
                <a:effectLst/>
                <a:uLnTx/>
                <a:uFillTx/>
                <a:latin typeface="Times New Roman" pitchFamily="18"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1200" b="1" i="0" u="none" strike="noStrike" kern="0" cap="none" spc="0" normalizeH="0" baseline="0" noProof="0" dirty="0">
                  <a:ln>
                    <a:noFill/>
                  </a:ln>
                  <a:solidFill>
                    <a:srgbClr val="000000"/>
                  </a:solidFill>
                  <a:effectLst/>
                  <a:uLnTx/>
                  <a:uFillTx/>
                  <a:latin typeface="Times New Roman" pitchFamily="18" charset="0"/>
                  <a:cs typeface="Arial" charset="0"/>
                </a:rPr>
                <a:t>3S PLM</a:t>
              </a:r>
            </a:p>
          </p:txBody>
        </p:sp>
        <p:pic>
          <p:nvPicPr>
            <p:cNvPr id="5"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1032" y="1239884"/>
              <a:ext cx="791464" cy="56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24"/>
          <p:cNvSpPr txBox="1">
            <a:spLocks noChangeArrowheads="1"/>
          </p:cNvSpPr>
          <p:nvPr/>
        </p:nvSpPr>
        <p:spPr bwMode="auto">
          <a:xfrm>
            <a:off x="4967815" y="1440842"/>
            <a:ext cx="13397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charset="0"/>
              </a:defRPr>
            </a:lvl1pPr>
            <a:lvl2pPr marL="742950" indent="-285750" eaLnBrk="0" hangingPunct="0">
              <a:defRPr b="1">
                <a:solidFill>
                  <a:schemeClr val="tx1"/>
                </a:solidFill>
                <a:latin typeface="Times New Roman" pitchFamily="18" charset="0"/>
                <a:cs typeface="Arial" charset="0"/>
              </a:defRPr>
            </a:lvl2pPr>
            <a:lvl3pPr marL="1143000" indent="-228600" eaLnBrk="0" hangingPunct="0">
              <a:defRPr b="1">
                <a:solidFill>
                  <a:schemeClr val="tx1"/>
                </a:solidFill>
                <a:latin typeface="Times New Roman" pitchFamily="18" charset="0"/>
                <a:cs typeface="Arial" charset="0"/>
              </a:defRPr>
            </a:lvl3pPr>
            <a:lvl4pPr marL="1600200" indent="-228600" eaLnBrk="0" hangingPunct="0">
              <a:defRPr b="1">
                <a:solidFill>
                  <a:schemeClr val="tx1"/>
                </a:solidFill>
                <a:latin typeface="Times New Roman" pitchFamily="18" charset="0"/>
                <a:cs typeface="Arial" charset="0"/>
              </a:defRPr>
            </a:lvl4pPr>
            <a:lvl5pPr marL="2057400" indent="-228600" eaLnBrk="0" hangingPunct="0">
              <a:defRPr b="1">
                <a:solidFill>
                  <a:schemeClr val="tx1"/>
                </a:solidFill>
                <a:latin typeface="Times New Roman" pitchFamily="18" charset="0"/>
                <a:cs typeface="Arial" charset="0"/>
              </a:defRPr>
            </a:lvl5pPr>
            <a:lvl6pPr marL="2514600" indent="-228600" eaLnBrk="0" fontAlgn="base" hangingPunct="0">
              <a:spcBef>
                <a:spcPct val="0"/>
              </a:spcBef>
              <a:spcAft>
                <a:spcPct val="0"/>
              </a:spcAft>
              <a:defRPr b="1">
                <a:solidFill>
                  <a:schemeClr val="tx1"/>
                </a:solidFill>
                <a:latin typeface="Times New Roman" pitchFamily="18" charset="0"/>
                <a:cs typeface="Arial" charset="0"/>
              </a:defRPr>
            </a:lvl6pPr>
            <a:lvl7pPr marL="2971800" indent="-228600" eaLnBrk="0" fontAlgn="base" hangingPunct="0">
              <a:spcBef>
                <a:spcPct val="0"/>
              </a:spcBef>
              <a:spcAft>
                <a:spcPct val="0"/>
              </a:spcAft>
              <a:defRPr b="1">
                <a:solidFill>
                  <a:schemeClr val="tx1"/>
                </a:solidFill>
                <a:latin typeface="Times New Roman" pitchFamily="18" charset="0"/>
                <a:cs typeface="Arial" charset="0"/>
              </a:defRPr>
            </a:lvl7pPr>
            <a:lvl8pPr marL="3429000" indent="-228600" eaLnBrk="0" fontAlgn="base" hangingPunct="0">
              <a:spcBef>
                <a:spcPct val="0"/>
              </a:spcBef>
              <a:spcAft>
                <a:spcPct val="0"/>
              </a:spcAft>
              <a:defRPr b="1">
                <a:solidFill>
                  <a:schemeClr val="tx1"/>
                </a:solidFill>
                <a:latin typeface="Times New Roman" pitchFamily="18" charset="0"/>
                <a:cs typeface="Arial" charset="0"/>
              </a:defRPr>
            </a:lvl8pPr>
            <a:lvl9pPr marL="3886200" indent="-228600" eaLnBrk="0" fontAlgn="base" hangingPunct="0">
              <a:spcBef>
                <a:spcPct val="0"/>
              </a:spcBef>
              <a:spcAft>
                <a:spcPct val="0"/>
              </a:spcAft>
              <a:defRPr b="1">
                <a:solidFill>
                  <a:schemeClr val="tx1"/>
                </a:solidFill>
                <a:latin typeface="Times New Roman" pitchFamily="18"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1200" b="1" i="0" u="none" strike="noStrike" kern="0" cap="none" spc="0" normalizeH="0" baseline="0" noProof="0" dirty="0">
                <a:ln>
                  <a:noFill/>
                </a:ln>
                <a:solidFill>
                  <a:srgbClr val="000000"/>
                </a:solidFill>
                <a:effectLst/>
                <a:uLnTx/>
                <a:uFillTx/>
                <a:latin typeface="Times New Roman" pitchFamily="18" charset="0"/>
                <a:cs typeface="Arial" charset="0"/>
              </a:rPr>
              <a:t>Integration</a:t>
            </a:r>
            <a:endParaRPr kumimoji="0" lang="en-US" altLang="vi-VN" sz="1200" b="1" i="0" u="none" strike="noStrike" kern="0" cap="none" spc="0" normalizeH="0" noProof="0" dirty="0">
              <a:ln>
                <a:noFill/>
              </a:ln>
              <a:solidFill>
                <a:srgbClr val="000000"/>
              </a:solidFill>
              <a:effectLst/>
              <a:uLnTx/>
              <a:uFillTx/>
              <a:latin typeface="Times New Roman" pitchFamily="18"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1200" b="1" i="0" u="none" strike="noStrike" kern="0" cap="none" spc="0" normalizeH="0" baseline="0" noProof="0" dirty="0">
                <a:ln>
                  <a:noFill/>
                </a:ln>
                <a:solidFill>
                  <a:srgbClr val="000000"/>
                </a:solidFill>
                <a:effectLst/>
                <a:uLnTx/>
                <a:uFillTx/>
                <a:latin typeface="Times New Roman" pitchFamily="18" charset="0"/>
                <a:cs typeface="Arial" charset="0"/>
              </a:rPr>
              <a:t>Smart warehouse</a:t>
            </a:r>
          </a:p>
        </p:txBody>
      </p:sp>
      <p:sp>
        <p:nvSpPr>
          <p:cNvPr id="7" name="TextBox 24"/>
          <p:cNvSpPr txBox="1">
            <a:spLocks noChangeArrowheads="1"/>
          </p:cNvSpPr>
          <p:nvPr/>
        </p:nvSpPr>
        <p:spPr bwMode="auto">
          <a:xfrm>
            <a:off x="6575288" y="1438273"/>
            <a:ext cx="1383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Arial" charset="0"/>
              </a:defRPr>
            </a:lvl1pPr>
            <a:lvl2pPr marL="742950" indent="-285750" eaLnBrk="0" hangingPunct="0">
              <a:defRPr b="1">
                <a:solidFill>
                  <a:schemeClr val="tx1"/>
                </a:solidFill>
                <a:latin typeface="Times New Roman" pitchFamily="18" charset="0"/>
                <a:cs typeface="Arial" charset="0"/>
              </a:defRPr>
            </a:lvl2pPr>
            <a:lvl3pPr marL="1143000" indent="-228600" eaLnBrk="0" hangingPunct="0">
              <a:defRPr b="1">
                <a:solidFill>
                  <a:schemeClr val="tx1"/>
                </a:solidFill>
                <a:latin typeface="Times New Roman" pitchFamily="18" charset="0"/>
                <a:cs typeface="Arial" charset="0"/>
              </a:defRPr>
            </a:lvl3pPr>
            <a:lvl4pPr marL="1600200" indent="-228600" eaLnBrk="0" hangingPunct="0">
              <a:defRPr b="1">
                <a:solidFill>
                  <a:schemeClr val="tx1"/>
                </a:solidFill>
                <a:latin typeface="Times New Roman" pitchFamily="18" charset="0"/>
                <a:cs typeface="Arial" charset="0"/>
              </a:defRPr>
            </a:lvl4pPr>
            <a:lvl5pPr marL="2057400" indent="-228600" eaLnBrk="0" hangingPunct="0">
              <a:defRPr b="1">
                <a:solidFill>
                  <a:schemeClr val="tx1"/>
                </a:solidFill>
                <a:latin typeface="Times New Roman" pitchFamily="18" charset="0"/>
                <a:cs typeface="Arial" charset="0"/>
              </a:defRPr>
            </a:lvl5pPr>
            <a:lvl6pPr marL="2514600" indent="-228600" eaLnBrk="0" fontAlgn="base" hangingPunct="0">
              <a:spcBef>
                <a:spcPct val="0"/>
              </a:spcBef>
              <a:spcAft>
                <a:spcPct val="0"/>
              </a:spcAft>
              <a:defRPr b="1">
                <a:solidFill>
                  <a:schemeClr val="tx1"/>
                </a:solidFill>
                <a:latin typeface="Times New Roman" pitchFamily="18" charset="0"/>
                <a:cs typeface="Arial" charset="0"/>
              </a:defRPr>
            </a:lvl6pPr>
            <a:lvl7pPr marL="2971800" indent="-228600" eaLnBrk="0" fontAlgn="base" hangingPunct="0">
              <a:spcBef>
                <a:spcPct val="0"/>
              </a:spcBef>
              <a:spcAft>
                <a:spcPct val="0"/>
              </a:spcAft>
              <a:defRPr b="1">
                <a:solidFill>
                  <a:schemeClr val="tx1"/>
                </a:solidFill>
                <a:latin typeface="Times New Roman" pitchFamily="18" charset="0"/>
                <a:cs typeface="Arial" charset="0"/>
              </a:defRPr>
            </a:lvl7pPr>
            <a:lvl8pPr marL="3429000" indent="-228600" eaLnBrk="0" fontAlgn="base" hangingPunct="0">
              <a:spcBef>
                <a:spcPct val="0"/>
              </a:spcBef>
              <a:spcAft>
                <a:spcPct val="0"/>
              </a:spcAft>
              <a:defRPr b="1">
                <a:solidFill>
                  <a:schemeClr val="tx1"/>
                </a:solidFill>
                <a:latin typeface="Times New Roman" pitchFamily="18" charset="0"/>
                <a:cs typeface="Arial" charset="0"/>
              </a:defRPr>
            </a:lvl8pPr>
            <a:lvl9pPr marL="3886200" indent="-228600" eaLnBrk="0" fontAlgn="base" hangingPunct="0">
              <a:spcBef>
                <a:spcPct val="0"/>
              </a:spcBef>
              <a:spcAft>
                <a:spcPct val="0"/>
              </a:spcAft>
              <a:defRPr b="1">
                <a:solidFill>
                  <a:schemeClr val="tx1"/>
                </a:solidFill>
                <a:latin typeface="Times New Roman" pitchFamily="18"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1200" b="1" i="0" u="none" strike="noStrike" kern="0" cap="none" spc="0" normalizeH="0" baseline="0" noProof="0" dirty="0">
                <a:ln>
                  <a:noFill/>
                </a:ln>
                <a:solidFill>
                  <a:srgbClr val="000000"/>
                </a:solidFill>
                <a:effectLst/>
                <a:uLnTx/>
                <a:uFillTx/>
                <a:latin typeface="Times New Roman" pitchFamily="18" charset="0"/>
                <a:cs typeface="Arial" charset="0"/>
              </a:rPr>
              <a:t>Integration </a:t>
            </a:r>
            <a:r>
              <a:rPr kumimoji="0" lang="en-US" altLang="vi-VN" sz="1200" b="1" i="0" u="none" strike="noStrike" kern="0" cap="none" spc="0" normalizeH="0" noProof="0" dirty="0">
                <a:ln>
                  <a:noFill/>
                </a:ln>
                <a:solidFill>
                  <a:srgbClr val="000000"/>
                </a:solidFill>
                <a:effectLst/>
                <a:uLnTx/>
                <a:uFillTx/>
                <a:latin typeface="Times New Roman" pitchFamily="18" charset="0"/>
                <a:cs typeface="Arial" charset="0"/>
              </a:rPr>
              <a:t>Production Line by IIOT</a:t>
            </a:r>
            <a:endParaRPr kumimoji="0" lang="en-US" altLang="vi-VN" sz="1200" b="1" i="0" u="none" strike="noStrike" kern="0" cap="none" spc="0" normalizeH="0" baseline="0" noProof="0" dirty="0">
              <a:ln>
                <a:noFill/>
              </a:ln>
              <a:solidFill>
                <a:srgbClr val="000000"/>
              </a:solidFill>
              <a:effectLst/>
              <a:uLnTx/>
              <a:uFillTx/>
              <a:latin typeface="Times New Roman" pitchFamily="18" charset="0"/>
              <a:cs typeface="Arial" charset="0"/>
            </a:endParaRPr>
          </a:p>
        </p:txBody>
      </p:sp>
      <p:grpSp>
        <p:nvGrpSpPr>
          <p:cNvPr id="8" name="Group 7"/>
          <p:cNvGrpSpPr/>
          <p:nvPr/>
        </p:nvGrpSpPr>
        <p:grpSpPr>
          <a:xfrm>
            <a:off x="8437624" y="1125881"/>
            <a:ext cx="840497" cy="911010"/>
            <a:chOff x="8622619" y="1233503"/>
            <a:chExt cx="840497" cy="911010"/>
          </a:xfrm>
        </p:grpSpPr>
        <p:pic>
          <p:nvPicPr>
            <p:cNvPr id="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6201" y="1233503"/>
              <a:ext cx="316915" cy="57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8065" y="1873863"/>
              <a:ext cx="289156" cy="2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2619" y="1368766"/>
              <a:ext cx="340048" cy="41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2486" y="1788628"/>
              <a:ext cx="430630" cy="34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24"/>
          <p:cNvSpPr txBox="1">
            <a:spLocks noChangeArrowheads="1"/>
          </p:cNvSpPr>
          <p:nvPr/>
        </p:nvSpPr>
        <p:spPr bwMode="auto">
          <a:xfrm>
            <a:off x="9409587" y="1491961"/>
            <a:ext cx="1383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Arial" charset="0"/>
              </a:defRPr>
            </a:lvl1pPr>
            <a:lvl2pPr marL="742950" indent="-285750" eaLnBrk="0" hangingPunct="0">
              <a:defRPr b="1">
                <a:solidFill>
                  <a:schemeClr val="tx1"/>
                </a:solidFill>
                <a:latin typeface="Times New Roman" pitchFamily="18" charset="0"/>
                <a:cs typeface="Arial" charset="0"/>
              </a:defRPr>
            </a:lvl2pPr>
            <a:lvl3pPr marL="1143000" indent="-228600" eaLnBrk="0" hangingPunct="0">
              <a:defRPr b="1">
                <a:solidFill>
                  <a:schemeClr val="tx1"/>
                </a:solidFill>
                <a:latin typeface="Times New Roman" pitchFamily="18" charset="0"/>
                <a:cs typeface="Arial" charset="0"/>
              </a:defRPr>
            </a:lvl3pPr>
            <a:lvl4pPr marL="1600200" indent="-228600" eaLnBrk="0" hangingPunct="0">
              <a:defRPr b="1">
                <a:solidFill>
                  <a:schemeClr val="tx1"/>
                </a:solidFill>
                <a:latin typeface="Times New Roman" pitchFamily="18" charset="0"/>
                <a:cs typeface="Arial" charset="0"/>
              </a:defRPr>
            </a:lvl4pPr>
            <a:lvl5pPr marL="2057400" indent="-228600" eaLnBrk="0" hangingPunct="0">
              <a:defRPr b="1">
                <a:solidFill>
                  <a:schemeClr val="tx1"/>
                </a:solidFill>
                <a:latin typeface="Times New Roman" pitchFamily="18" charset="0"/>
                <a:cs typeface="Arial" charset="0"/>
              </a:defRPr>
            </a:lvl5pPr>
            <a:lvl6pPr marL="2514600" indent="-228600" eaLnBrk="0" fontAlgn="base" hangingPunct="0">
              <a:spcBef>
                <a:spcPct val="0"/>
              </a:spcBef>
              <a:spcAft>
                <a:spcPct val="0"/>
              </a:spcAft>
              <a:defRPr b="1">
                <a:solidFill>
                  <a:schemeClr val="tx1"/>
                </a:solidFill>
                <a:latin typeface="Times New Roman" pitchFamily="18" charset="0"/>
                <a:cs typeface="Arial" charset="0"/>
              </a:defRPr>
            </a:lvl6pPr>
            <a:lvl7pPr marL="2971800" indent="-228600" eaLnBrk="0" fontAlgn="base" hangingPunct="0">
              <a:spcBef>
                <a:spcPct val="0"/>
              </a:spcBef>
              <a:spcAft>
                <a:spcPct val="0"/>
              </a:spcAft>
              <a:defRPr b="1">
                <a:solidFill>
                  <a:schemeClr val="tx1"/>
                </a:solidFill>
                <a:latin typeface="Times New Roman" pitchFamily="18" charset="0"/>
                <a:cs typeface="Arial" charset="0"/>
              </a:defRPr>
            </a:lvl7pPr>
            <a:lvl8pPr marL="3429000" indent="-228600" eaLnBrk="0" fontAlgn="base" hangingPunct="0">
              <a:spcBef>
                <a:spcPct val="0"/>
              </a:spcBef>
              <a:spcAft>
                <a:spcPct val="0"/>
              </a:spcAft>
              <a:defRPr b="1">
                <a:solidFill>
                  <a:schemeClr val="tx1"/>
                </a:solidFill>
                <a:latin typeface="Times New Roman" pitchFamily="18" charset="0"/>
                <a:cs typeface="Arial" charset="0"/>
              </a:defRPr>
            </a:lvl8pPr>
            <a:lvl9pPr marL="3886200" indent="-228600" eaLnBrk="0" fontAlgn="base" hangingPunct="0">
              <a:spcBef>
                <a:spcPct val="0"/>
              </a:spcBef>
              <a:spcAft>
                <a:spcPct val="0"/>
              </a:spcAft>
              <a:defRPr b="1">
                <a:solidFill>
                  <a:schemeClr val="tx1"/>
                </a:solidFill>
                <a:latin typeface="Times New Roman" pitchFamily="18"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vi-VN" sz="1200" kern="0" dirty="0">
                <a:solidFill>
                  <a:srgbClr val="000000"/>
                </a:solidFill>
              </a:rPr>
              <a:t>Using barcode, </a:t>
            </a:r>
            <a:r>
              <a:rPr lang="en-US" altLang="vi-VN" sz="1200" kern="0" dirty="0" err="1">
                <a:solidFill>
                  <a:srgbClr val="000000"/>
                </a:solidFill>
              </a:rPr>
              <a:t>QRCode</a:t>
            </a:r>
            <a:endParaRPr kumimoji="0" lang="en-US" altLang="vi-VN" sz="1200" b="1" i="0" u="none" strike="noStrike" kern="0" cap="none" spc="0" normalizeH="0" baseline="0" noProof="0" dirty="0">
              <a:ln>
                <a:noFill/>
              </a:ln>
              <a:solidFill>
                <a:srgbClr val="000000"/>
              </a:solidFill>
              <a:effectLst/>
              <a:uLnTx/>
              <a:uFillTx/>
              <a:latin typeface="Times New Roman" pitchFamily="18" charset="0"/>
              <a:cs typeface="Arial" charset="0"/>
            </a:endParaRPr>
          </a:p>
        </p:txBody>
      </p:sp>
      <p:grpSp>
        <p:nvGrpSpPr>
          <p:cNvPr id="14" name="Group 13"/>
          <p:cNvGrpSpPr/>
          <p:nvPr/>
        </p:nvGrpSpPr>
        <p:grpSpPr>
          <a:xfrm>
            <a:off x="1635509" y="2737182"/>
            <a:ext cx="690563" cy="1328737"/>
            <a:chOff x="1820504" y="2898274"/>
            <a:chExt cx="690563" cy="1328737"/>
          </a:xfrm>
        </p:grpSpPr>
        <p:pic>
          <p:nvPicPr>
            <p:cNvPr id="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0504" y="2898274"/>
              <a:ext cx="690563"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820504" y="2908968"/>
              <a:ext cx="676718" cy="1299411"/>
            </a:xfrm>
            <a:prstGeom prst="rect">
              <a:avLst/>
            </a:prstGeom>
            <a:noFill/>
            <a:ln>
              <a:solidFill>
                <a:srgbClr val="12609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848172" y="2812045"/>
            <a:ext cx="1768769" cy="1168267"/>
            <a:chOff x="3033167" y="2973137"/>
            <a:chExt cx="1768769" cy="1168267"/>
          </a:xfrm>
        </p:grpSpPr>
        <p:pic>
          <p:nvPicPr>
            <p:cNvPr id="1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9919" y="3013660"/>
              <a:ext cx="1595437"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033167" y="2973137"/>
              <a:ext cx="1768769" cy="1168267"/>
            </a:xfrm>
            <a:prstGeom prst="rect">
              <a:avLst/>
            </a:prstGeom>
            <a:noFill/>
            <a:ln>
              <a:solidFill>
                <a:srgbClr val="12609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4817213" y="2625454"/>
            <a:ext cx="5590437" cy="1421833"/>
          </a:xfrm>
          <a:prstGeom prst="rect">
            <a:avLst/>
          </a:prstGeom>
          <a:noFill/>
          <a:ln>
            <a:solidFill>
              <a:srgbClr val="12609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43333" y="4426946"/>
            <a:ext cx="1225757" cy="1058779"/>
            <a:chOff x="3728328" y="4588038"/>
            <a:chExt cx="1225757" cy="1058779"/>
          </a:xfrm>
        </p:grpSpPr>
        <p:pic>
          <p:nvPicPr>
            <p:cNvPr id="22"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1384" y="4714541"/>
              <a:ext cx="992541" cy="86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3728328" y="4588038"/>
              <a:ext cx="1225757" cy="1058779"/>
            </a:xfrm>
            <a:prstGeom prst="rect">
              <a:avLst/>
            </a:prstGeom>
            <a:noFill/>
            <a:ln>
              <a:solidFill>
                <a:srgbClr val="12609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021022" y="5106068"/>
            <a:ext cx="4125390" cy="887663"/>
            <a:chOff x="6206017" y="5267160"/>
            <a:chExt cx="4125390" cy="887663"/>
          </a:xfrm>
        </p:grpSpPr>
        <p:sp>
          <p:nvSpPr>
            <p:cNvPr id="25" name="Rectangle 24">
              <a:extLst>
                <a:ext uri="{FF2B5EF4-FFF2-40B4-BE49-F238E27FC236}">
                  <a16:creationId xmlns:a16="http://schemas.microsoft.com/office/drawing/2014/main" id="{0773D017-6B17-4B1A-ACE8-E17506AEA9BC}"/>
                </a:ext>
              </a:extLst>
            </p:cNvPr>
            <p:cNvSpPr/>
            <p:nvPr/>
          </p:nvSpPr>
          <p:spPr>
            <a:xfrm>
              <a:off x="6604290" y="5473803"/>
              <a:ext cx="1507958" cy="420896"/>
            </a:xfrm>
            <a:prstGeom prst="rect">
              <a:avLst/>
            </a:prstGeom>
            <a:solidFill>
              <a:srgbClr val="FFFFFF">
                <a:lumMod val="95000"/>
              </a:srgbClr>
            </a:solidFill>
            <a:ln w="9525" cap="flat" cmpd="sng" algn="ctr">
              <a:solidFill>
                <a:schemeClr val="tx1"/>
              </a:solidFill>
              <a:prstDash val="solid"/>
            </a:ln>
            <a:effectLst/>
          </p:spPr>
          <p:txBody>
            <a:bodyPr lIns="72000" r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latin typeface="Arial"/>
                  <a:ea typeface="ＭＳ Ｐゴシック"/>
                </a:rPr>
                <a:t>SCM</a:t>
              </a:r>
              <a:endParaRPr kumimoji="0" lang="en-US" sz="1100" b="1" i="0" u="none" strike="noStrike" kern="0" cap="none" spc="0" normalizeH="0" baseline="0" noProof="0" dirty="0">
                <a:ln>
                  <a:noFill/>
                </a:ln>
                <a:effectLst/>
                <a:uLnTx/>
                <a:uFillTx/>
                <a:latin typeface="Arial"/>
                <a:ea typeface="ＭＳ Ｐゴシック"/>
                <a:cs typeface="+mn-cs"/>
              </a:endParaRPr>
            </a:p>
          </p:txBody>
        </p:sp>
        <p:sp>
          <p:nvSpPr>
            <p:cNvPr id="26" name="Rectangle 25">
              <a:extLst>
                <a:ext uri="{FF2B5EF4-FFF2-40B4-BE49-F238E27FC236}">
                  <a16:creationId xmlns:a16="http://schemas.microsoft.com/office/drawing/2014/main" id="{81940714-061B-491E-82F6-9EA84622FF80}"/>
                </a:ext>
              </a:extLst>
            </p:cNvPr>
            <p:cNvSpPr/>
            <p:nvPr/>
          </p:nvSpPr>
          <p:spPr>
            <a:xfrm>
              <a:off x="8492978" y="5473803"/>
              <a:ext cx="1386094" cy="420896"/>
            </a:xfrm>
            <a:prstGeom prst="rect">
              <a:avLst/>
            </a:prstGeom>
            <a:solidFill>
              <a:srgbClr val="FFFFFF">
                <a:lumMod val="95000"/>
              </a:srgbClr>
            </a:solidFill>
            <a:ln w="9525" cap="flat" cmpd="sng" algn="ctr">
              <a:solidFill>
                <a:schemeClr val="tx1"/>
              </a:solidFill>
              <a:prstDash val="solid"/>
            </a:ln>
            <a:effectLst/>
          </p:spPr>
          <p:txBody>
            <a:bodyPr lIns="72000" rIns="72000" rtlCol="0" anchor="ctr"/>
            <a:lstStyle/>
            <a:p>
              <a:pPr algn="ctr"/>
              <a:r>
                <a:rPr lang="en-US" sz="1100" kern="0" dirty="0">
                  <a:latin typeface="Arial"/>
                  <a:ea typeface="ＭＳ Ｐゴシック"/>
                </a:rPr>
                <a:t>FI &amp; CO</a:t>
              </a:r>
            </a:p>
          </p:txBody>
        </p:sp>
        <p:sp>
          <p:nvSpPr>
            <p:cNvPr id="27" name="Rectangle 26"/>
            <p:cNvSpPr/>
            <p:nvPr/>
          </p:nvSpPr>
          <p:spPr>
            <a:xfrm>
              <a:off x="6206017" y="5267160"/>
              <a:ext cx="4125390" cy="887663"/>
            </a:xfrm>
            <a:prstGeom prst="rect">
              <a:avLst/>
            </a:prstGeom>
            <a:noFill/>
            <a:ln>
              <a:solidFill>
                <a:srgbClr val="12609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93413" y="2638155"/>
            <a:ext cx="5393587" cy="137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itle 8"/>
          <p:cNvSpPr txBox="1">
            <a:spLocks/>
          </p:cNvSpPr>
          <p:nvPr/>
        </p:nvSpPr>
        <p:spPr bwMode="auto">
          <a:xfrm>
            <a:off x="298173" y="142995"/>
            <a:ext cx="9871223"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defTabSz="842963" eaLnBrk="1" hangingPunct="1">
              <a:defRPr/>
            </a:pPr>
            <a:r>
              <a:rPr lang="en-US" sz="2200" dirty="0">
                <a:solidFill>
                  <a:schemeClr val="tx1"/>
                </a:solidFill>
                <a:latin typeface="Arial" pitchFamily="34" charset="0"/>
                <a:cs typeface="Arial" pitchFamily="34" charset="0"/>
              </a:rPr>
              <a:t>SMART FACTORY</a:t>
            </a:r>
          </a:p>
        </p:txBody>
      </p:sp>
    </p:spTree>
    <p:extLst>
      <p:ext uri="{BB962C8B-B14F-4D97-AF65-F5344CB8AC3E}">
        <p14:creationId xmlns:p14="http://schemas.microsoft.com/office/powerpoint/2010/main" val="311660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24F29FAD-6428-4842-A598-EFEDACD69905}"/>
              </a:ext>
            </a:extLst>
          </p:cNvPr>
          <p:cNvPicPr>
            <a:picLocks noChangeAspect="1"/>
          </p:cNvPicPr>
          <p:nvPr/>
        </p:nvPicPr>
        <p:blipFill>
          <a:blip r:embed="rId2"/>
          <a:stretch>
            <a:fillRect/>
          </a:stretch>
        </p:blipFill>
        <p:spPr>
          <a:xfrm>
            <a:off x="201882" y="134414"/>
            <a:ext cx="11536877" cy="6156450"/>
          </a:xfrm>
          <a:prstGeom prst="rect">
            <a:avLst/>
          </a:prstGeom>
        </p:spPr>
      </p:pic>
    </p:spTree>
    <p:extLst>
      <p:ext uri="{BB962C8B-B14F-4D97-AF65-F5344CB8AC3E}">
        <p14:creationId xmlns:p14="http://schemas.microsoft.com/office/powerpoint/2010/main" val="110210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107A6-9DE3-4A1A-BDCA-8ECBA9E88E3D}"/>
              </a:ext>
            </a:extLst>
          </p:cNvPr>
          <p:cNvPicPr>
            <a:picLocks noChangeAspect="1"/>
          </p:cNvPicPr>
          <p:nvPr/>
        </p:nvPicPr>
        <p:blipFill>
          <a:blip r:embed="rId2"/>
          <a:stretch>
            <a:fillRect/>
          </a:stretch>
        </p:blipFill>
        <p:spPr>
          <a:xfrm>
            <a:off x="403760" y="1150198"/>
            <a:ext cx="11112357" cy="4557603"/>
          </a:xfrm>
          <a:prstGeom prst="rect">
            <a:avLst/>
          </a:prstGeom>
        </p:spPr>
      </p:pic>
      <p:sp>
        <p:nvSpPr>
          <p:cNvPr id="3" name="Titel 1">
            <a:extLst>
              <a:ext uri="{FF2B5EF4-FFF2-40B4-BE49-F238E27FC236}">
                <a16:creationId xmlns:a16="http://schemas.microsoft.com/office/drawing/2014/main" id="{5FDE8E2C-5548-43D6-A61B-ABC69A929496}"/>
              </a:ext>
            </a:extLst>
          </p:cNvPr>
          <p:cNvSpPr txBox="1">
            <a:spLocks/>
          </p:cNvSpPr>
          <p:nvPr/>
        </p:nvSpPr>
        <p:spPr>
          <a:xfrm>
            <a:off x="152400" y="87313"/>
            <a:ext cx="7370618" cy="73802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spc="40" dirty="0">
                <a:latin typeface="Arial" panose="020B0604020202020204" pitchFamily="34" charset="0"/>
              </a:rPr>
              <a:t>Full integrated CAD-CAM design software</a:t>
            </a:r>
          </a:p>
        </p:txBody>
      </p:sp>
    </p:spTree>
    <p:extLst>
      <p:ext uri="{BB962C8B-B14F-4D97-AF65-F5344CB8AC3E}">
        <p14:creationId xmlns:p14="http://schemas.microsoft.com/office/powerpoint/2010/main" val="398106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F51B5F-2464-4F0B-B1A4-E60740F5D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99" y="128938"/>
            <a:ext cx="11728862" cy="6228553"/>
          </a:xfrm>
          <a:prstGeom prst="rect">
            <a:avLst/>
          </a:prstGeom>
        </p:spPr>
      </p:pic>
    </p:spTree>
    <p:extLst>
      <p:ext uri="{BB962C8B-B14F-4D97-AF65-F5344CB8AC3E}">
        <p14:creationId xmlns:p14="http://schemas.microsoft.com/office/powerpoint/2010/main" val="509384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D35F0-DB21-4686-8613-10E2F6E59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07" y="510719"/>
            <a:ext cx="11360208" cy="5836562"/>
          </a:xfrm>
          <a:prstGeom prst="rect">
            <a:avLst/>
          </a:prstGeom>
        </p:spPr>
      </p:pic>
    </p:spTree>
    <p:extLst>
      <p:ext uri="{BB962C8B-B14F-4D97-AF65-F5344CB8AC3E}">
        <p14:creationId xmlns:p14="http://schemas.microsoft.com/office/powerpoint/2010/main" val="1265006619"/>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85F39BB-42EA-444F-9AAA-69716C26D402}" vid="{50464689-8434-43EB-BA1D-D93D3205D0E8}"/>
    </a:ext>
  </a:extLst>
</a:theme>
</file>

<file path=docProps/app.xml><?xml version="1.0" encoding="utf-8"?>
<Properties xmlns="http://schemas.openxmlformats.org/officeDocument/2006/extended-properties" xmlns:vt="http://schemas.openxmlformats.org/officeDocument/2006/docPropsVTypes">
  <Template>JAGER_Presentation</Template>
  <TotalTime>608</TotalTime>
  <Words>301</Words>
  <Application>Microsoft Macintosh PowerPoint</Application>
  <PresentationFormat>Widescreen</PresentationFormat>
  <Paragraphs>33</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HT</dc:creator>
  <cp:lastModifiedBy>Nguyen Minhhang</cp:lastModifiedBy>
  <cp:revision>45</cp:revision>
  <cp:lastPrinted>2020-05-06T14:08:39Z</cp:lastPrinted>
  <dcterms:created xsi:type="dcterms:W3CDTF">2020-05-06T09:35:19Z</dcterms:created>
  <dcterms:modified xsi:type="dcterms:W3CDTF">2021-08-30T06:23:42Z</dcterms:modified>
</cp:coreProperties>
</file>