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88" r:id="rId3"/>
    <p:sldId id="286" r:id="rId4"/>
    <p:sldId id="287" r:id="rId5"/>
    <p:sldId id="258" r:id="rId6"/>
    <p:sldId id="264" r:id="rId7"/>
    <p:sldId id="289" r:id="rId8"/>
    <p:sldId id="290" r:id="rId9"/>
    <p:sldId id="291" r:id="rId10"/>
    <p:sldId id="295" r:id="rId11"/>
    <p:sldId id="292" r:id="rId12"/>
    <p:sldId id="293" r:id="rId13"/>
    <p:sldId id="296" r:id="rId14"/>
    <p:sldId id="266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730C"/>
    <a:srgbClr val="E68054"/>
    <a:srgbClr val="E6E6E6"/>
    <a:srgbClr val="DE9838"/>
    <a:srgbClr val="009CEF"/>
    <a:srgbClr val="0175E4"/>
    <a:srgbClr val="DD9533"/>
    <a:srgbClr val="F06E34"/>
    <a:srgbClr val="DB7511"/>
    <a:srgbClr val="EDB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0" autoAdjust="0"/>
    <p:restoredTop sz="96182" autoAdjust="0"/>
  </p:normalViewPr>
  <p:slideViewPr>
    <p:cSldViewPr snapToGrid="0">
      <p:cViewPr varScale="1">
        <p:scale>
          <a:sx n="114" d="100"/>
          <a:sy n="114" d="100"/>
        </p:scale>
        <p:origin x="32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2022/7/25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944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846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377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49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409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411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891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7496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620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525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219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050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0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554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93CF83A-B132-46B1-9DC0-97A7C48FAB87}"/>
              </a:ext>
            </a:extLst>
          </p:cNvPr>
          <p:cNvSpPr/>
          <p:nvPr userDrawn="1"/>
        </p:nvSpPr>
        <p:spPr>
          <a:xfrm>
            <a:off x="0" y="1076325"/>
            <a:ext cx="9810750" cy="4705350"/>
          </a:xfrm>
          <a:prstGeom prst="rect">
            <a:avLst/>
          </a:prstGeom>
          <a:blipFill>
            <a:blip r:embed="rId2"/>
            <a:srcRect/>
            <a:stretch>
              <a:fillRect t="-18985" b="-189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95F107F-3076-4D72-AFB0-C460EBF4E4E4}"/>
              </a:ext>
            </a:extLst>
          </p:cNvPr>
          <p:cNvSpPr/>
          <p:nvPr userDrawn="1"/>
        </p:nvSpPr>
        <p:spPr>
          <a:xfrm>
            <a:off x="9886384" y="1076325"/>
            <a:ext cx="2305616" cy="4705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821418" y="3018203"/>
            <a:ext cx="3832671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821418" y="2285004"/>
            <a:ext cx="5032375" cy="69859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21418" y="3992020"/>
            <a:ext cx="2949575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21418" y="4258720"/>
            <a:ext cx="2949575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矩形 125">
            <a:extLst>
              <a:ext uri="{FF2B5EF4-FFF2-40B4-BE49-F238E27FC236}">
                <a16:creationId xmlns:a16="http://schemas.microsoft.com/office/drawing/2014/main" id="{475358E9-FECB-44F5-9C2A-1BEB6F3F9308}"/>
              </a:ext>
            </a:extLst>
          </p:cNvPr>
          <p:cNvSpPr/>
          <p:nvPr userDrawn="1"/>
        </p:nvSpPr>
        <p:spPr>
          <a:xfrm>
            <a:off x="0" y="2060121"/>
            <a:ext cx="12192000" cy="278674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722155" y="2406650"/>
            <a:ext cx="4535055" cy="656792"/>
          </a:xfrm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6722155" y="3302000"/>
            <a:ext cx="4546600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D0938A5-9C6C-40EA-B7DC-194064EF5770}"/>
              </a:ext>
            </a:extLst>
          </p:cNvPr>
          <p:cNvSpPr/>
          <p:nvPr userDrawn="1"/>
        </p:nvSpPr>
        <p:spPr>
          <a:xfrm>
            <a:off x="0" y="1076325"/>
            <a:ext cx="6153150" cy="4705350"/>
          </a:xfrm>
          <a:prstGeom prst="rect">
            <a:avLst/>
          </a:prstGeom>
          <a:blipFill>
            <a:blip r:embed="rId2"/>
            <a:srcRect/>
            <a:stretch>
              <a:fillRect l="-7782" r="-77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2022/7/25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 </a:t>
            </a:r>
            <a:r>
              <a:rPr lang="zh-CN" altLang="en-US"/>
              <a:t>「 让</a:t>
            </a:r>
            <a:r>
              <a:rPr lang="en-US" altLang="zh-CN"/>
              <a:t>PPT</a:t>
            </a:r>
            <a:r>
              <a:rPr lang="zh-CN" altLang="en-US"/>
              <a:t>设计简单起来！」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96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2022/7/25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 </a:t>
            </a:r>
            <a:r>
              <a:rPr lang="zh-CN" altLang="en-US"/>
              <a:t>「 让</a:t>
            </a:r>
            <a:r>
              <a:rPr lang="en-US" altLang="zh-CN"/>
              <a:t>PPT</a:t>
            </a:r>
            <a:r>
              <a:rPr lang="zh-CN" altLang="en-US"/>
              <a:t>设计简单起来！」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17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CFA3A6BF-65E6-4A40-A8B7-F3E18E585E27}"/>
              </a:ext>
            </a:extLst>
          </p:cNvPr>
          <p:cNvSpPr/>
          <p:nvPr userDrawn="1"/>
        </p:nvSpPr>
        <p:spPr>
          <a:xfrm>
            <a:off x="2381250" y="1076325"/>
            <a:ext cx="9810750" cy="4705350"/>
          </a:xfrm>
          <a:prstGeom prst="rect">
            <a:avLst/>
          </a:prstGeom>
          <a:blipFill>
            <a:blip r:embed="rId2"/>
            <a:srcRect/>
            <a:stretch>
              <a:fillRect t="-18985" b="-189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>
            <p:ph type="ctrTitle" hasCustomPrompt="1"/>
          </p:nvPr>
        </p:nvSpPr>
        <p:spPr>
          <a:xfrm>
            <a:off x="2990848" y="1695450"/>
            <a:ext cx="5029200" cy="742950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结束语</a:t>
            </a:r>
          </a:p>
        </p:txBody>
      </p:sp>
      <p:sp>
        <p:nvSpPr>
          <p:cNvPr id="14" name="文本占位符 62"/>
          <p:cNvSpPr>
            <a:spLocks noGrp="1"/>
          </p:cNvSpPr>
          <p:nvPr>
            <p:ph type="body" sz="quarter" idx="17" hasCustomPrompt="1"/>
          </p:nvPr>
        </p:nvSpPr>
        <p:spPr>
          <a:xfrm>
            <a:off x="2990848" y="3109338"/>
            <a:ext cx="284964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2990848" y="3424972"/>
            <a:ext cx="284964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52AE103-3EFA-4C87-8694-F6F878EA54D8}"/>
              </a:ext>
            </a:extLst>
          </p:cNvPr>
          <p:cNvSpPr/>
          <p:nvPr userDrawn="1"/>
        </p:nvSpPr>
        <p:spPr>
          <a:xfrm>
            <a:off x="0" y="1076325"/>
            <a:ext cx="2305616" cy="4705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2022/7/25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www.islide.cc </a:t>
            </a:r>
            <a:r>
              <a:rPr lang="zh-CN" altLang="en-US" dirty="0"/>
              <a:t>「 让</a:t>
            </a:r>
            <a:r>
              <a:rPr lang="en-US" altLang="zh-CN" dirty="0"/>
              <a:t>PPT</a:t>
            </a:r>
            <a:r>
              <a:rPr lang="zh-CN" altLang="en-US" dirty="0"/>
              <a:t>设计简单起来！」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0" r:id="rId3"/>
    <p:sldLayoutId id="2147483654" r:id="rId4"/>
    <p:sldLayoutId id="2147483655" r:id="rId5"/>
    <p:sldLayoutId id="2147483661" r:id="rId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3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3F3C047-2F33-43FD-B21E-48EB2C25F1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121215AA-7337-409D-9B40-C79E8E21DF57}"/>
              </a:ext>
            </a:extLst>
          </p:cNvPr>
          <p:cNvSpPr/>
          <p:nvPr/>
        </p:nvSpPr>
        <p:spPr>
          <a:xfrm>
            <a:off x="9638971" y="0"/>
            <a:ext cx="1651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69605" y="5061586"/>
            <a:ext cx="3832671" cy="558799"/>
          </a:xfrm>
        </p:spPr>
        <p:txBody>
          <a:bodyPr/>
          <a:lstStyle/>
          <a:p>
            <a:r>
              <a:rPr lang="en-US" altLang="zh-CN" i="1" dirty="0">
                <a:latin typeface="Philosopher" panose="02000503000000020004" pitchFamily="2" charset="0"/>
              </a:rPr>
              <a:t>DÀNH CHO KHÁCH SẠN</a:t>
            </a:r>
            <a:endParaRPr lang="zh-CN" altLang="en-US" i="1" dirty="0">
              <a:latin typeface="Philosopher" panose="02000503000000020004" pitchFamily="2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92769" y="4488455"/>
            <a:ext cx="2531382" cy="415195"/>
          </a:xfrm>
        </p:spPr>
        <p:txBody>
          <a:bodyPr>
            <a:noAutofit/>
          </a:bodyPr>
          <a:lstStyle/>
          <a:p>
            <a:r>
              <a:rPr lang="en-US" altLang="zh-CN" sz="4400" dirty="0" err="1">
                <a:latin typeface="Philosopher" panose="02000503000000020004" pitchFamily="2" charset="0"/>
              </a:rPr>
              <a:t>Nalhotel</a:t>
            </a:r>
            <a:r>
              <a:rPr lang="en-US" altLang="zh-CN" sz="4400" baseline="50000" dirty="0">
                <a:latin typeface="Philosopher" panose="02000503000000020004" pitchFamily="2" charset="0"/>
              </a:rPr>
              <a:t>®</a:t>
            </a:r>
            <a:br>
              <a:rPr lang="en-US" altLang="zh-CN" sz="4400" dirty="0">
                <a:latin typeface="Philosopher" panose="02000503000000020004" pitchFamily="2" charset="0"/>
              </a:rPr>
            </a:br>
            <a:endParaRPr lang="zh-CN" altLang="en-US" sz="4400" dirty="0">
              <a:latin typeface="Philosopher" panose="02000503000000020004" pitchFamily="2" charset="0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301BD357-1B8E-4C14-9BBB-78EED81B776F}"/>
              </a:ext>
            </a:extLst>
          </p:cNvPr>
          <p:cNvSpPr/>
          <p:nvPr/>
        </p:nvSpPr>
        <p:spPr>
          <a:xfrm>
            <a:off x="8902371" y="4382135"/>
            <a:ext cx="1638300" cy="1638300"/>
          </a:xfrm>
          <a:prstGeom prst="ellipse">
            <a:avLst/>
          </a:prstGeom>
          <a:solidFill>
            <a:srgbClr val="E1730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8CC19FA9-0C02-41E5-A0EE-C151DB2FC3D8}"/>
              </a:ext>
            </a:extLst>
          </p:cNvPr>
          <p:cNvGrpSpPr/>
          <p:nvPr/>
        </p:nvGrpSpPr>
        <p:grpSpPr>
          <a:xfrm>
            <a:off x="9157043" y="4782185"/>
            <a:ext cx="1128956" cy="838200"/>
            <a:chOff x="8317842" y="2330798"/>
            <a:chExt cx="1742414" cy="1293667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FA038758-C2AF-4714-84A0-D9BE53A3B708}"/>
                </a:ext>
              </a:extLst>
            </p:cNvPr>
            <p:cNvSpPr txBox="1"/>
            <p:nvPr/>
          </p:nvSpPr>
          <p:spPr>
            <a:xfrm>
              <a:off x="8346936" y="2971800"/>
              <a:ext cx="1711464" cy="652665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2022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52D8212C-615B-4698-9EBE-E12F8A766ED1}"/>
                </a:ext>
              </a:extLst>
            </p:cNvPr>
            <p:cNvSpPr txBox="1"/>
            <p:nvPr/>
          </p:nvSpPr>
          <p:spPr>
            <a:xfrm>
              <a:off x="8317842" y="2330798"/>
              <a:ext cx="1742414" cy="588861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NALHOTEL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AE891B5E-2829-4F09-9196-FEF27E82ADB2}"/>
              </a:ext>
            </a:extLst>
          </p:cNvPr>
          <p:cNvSpPr txBox="1"/>
          <p:nvPr/>
        </p:nvSpPr>
        <p:spPr>
          <a:xfrm>
            <a:off x="169605" y="4584220"/>
            <a:ext cx="8132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Philosopher" panose="02000503000000020004" pitchFamily="2" charset="0"/>
              </a:rPr>
              <a:t>CHUYỂN ĐỔI SỐ CHO LĨNH VỰC DU LỊCH</a:t>
            </a:r>
            <a:endParaRPr lang="zh-CN" altLang="en-US" sz="3200" b="1" dirty="0">
              <a:solidFill>
                <a:schemeClr val="bg1"/>
              </a:solidFill>
              <a:latin typeface="Philosopher" panose="02000503000000020004" pitchFamily="2" charset="0"/>
            </a:endParaRPr>
          </a:p>
        </p:txBody>
      </p:sp>
      <p:pic>
        <p:nvPicPr>
          <p:cNvPr id="3" name="Andreas B. - I need your Lov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8175" y="-1739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  <p:bldP spid="5" grpId="0" build="p"/>
      <p:bldP spid="4" grpId="0"/>
      <p:bldP spid="10" grpId="0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d09e205a-f5be-4b9c-8b49-88496f75330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505AA780-2944-4284-A6F0-B3CCEB789A68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17781" y="1842376"/>
            <a:ext cx="10755082" cy="2553537"/>
            <a:chOff x="717781" y="1808820"/>
            <a:chExt cx="10755082" cy="2553537"/>
          </a:xfrm>
        </p:grpSpPr>
        <p:grpSp>
          <p:nvGrpSpPr>
            <p:cNvPr id="10" name="îś1îdé">
              <a:extLst>
                <a:ext uri="{FF2B5EF4-FFF2-40B4-BE49-F238E27FC236}">
                  <a16:creationId xmlns:a16="http://schemas.microsoft.com/office/drawing/2014/main" id="{F72E910D-6CAC-4B70-BF3F-8EB9BDD101AE}"/>
                </a:ext>
              </a:extLst>
            </p:cNvPr>
            <p:cNvGrpSpPr/>
            <p:nvPr/>
          </p:nvGrpSpPr>
          <p:grpSpPr>
            <a:xfrm>
              <a:off x="717781" y="1808820"/>
              <a:ext cx="10755082" cy="2097042"/>
              <a:chOff x="717781" y="1603817"/>
              <a:chExt cx="10755082" cy="2097042"/>
            </a:xfrm>
          </p:grpSpPr>
          <p:sp>
            <p:nvSpPr>
              <p:cNvPr id="24" name="îṧļïḋê">
                <a:extLst>
                  <a:ext uri="{FF2B5EF4-FFF2-40B4-BE49-F238E27FC236}">
                    <a16:creationId xmlns:a16="http://schemas.microsoft.com/office/drawing/2014/main" id="{D77AB83F-B6AB-47FD-81FD-7F85EC0A3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3353" y="1822164"/>
                <a:ext cx="1737679" cy="1583016"/>
              </a:xfrm>
              <a:custGeom>
                <a:avLst/>
                <a:gdLst/>
                <a:ahLst/>
                <a:cxnLst>
                  <a:cxn ang="0">
                    <a:pos x="473" y="0"/>
                  </a:cxn>
                  <a:cxn ang="0">
                    <a:pos x="52" y="0"/>
                  </a:cxn>
                  <a:cxn ang="0">
                    <a:pos x="0" y="351"/>
                  </a:cxn>
                  <a:cxn ang="0">
                    <a:pos x="7" y="352"/>
                  </a:cxn>
                  <a:cxn ang="0">
                    <a:pos x="22" y="373"/>
                  </a:cxn>
                  <a:cxn ang="0">
                    <a:pos x="34" y="372"/>
                  </a:cxn>
                  <a:cxn ang="0">
                    <a:pos x="45" y="371"/>
                  </a:cxn>
                  <a:cxn ang="0">
                    <a:pos x="61" y="391"/>
                  </a:cxn>
                  <a:cxn ang="0">
                    <a:pos x="73" y="389"/>
                  </a:cxn>
                  <a:cxn ang="0">
                    <a:pos x="85" y="387"/>
                  </a:cxn>
                  <a:cxn ang="0">
                    <a:pos x="103" y="406"/>
                  </a:cxn>
                  <a:cxn ang="0">
                    <a:pos x="116" y="403"/>
                  </a:cxn>
                  <a:cxn ang="0">
                    <a:pos x="128" y="399"/>
                  </a:cxn>
                  <a:cxn ang="0">
                    <a:pos x="147" y="417"/>
                  </a:cxn>
                  <a:cxn ang="0">
                    <a:pos x="159" y="413"/>
                  </a:cxn>
                  <a:cxn ang="0">
                    <a:pos x="172" y="409"/>
                  </a:cxn>
                  <a:cxn ang="0">
                    <a:pos x="192" y="426"/>
                  </a:cxn>
                  <a:cxn ang="0">
                    <a:pos x="205" y="420"/>
                  </a:cxn>
                  <a:cxn ang="0">
                    <a:pos x="216" y="415"/>
                  </a:cxn>
                  <a:cxn ang="0">
                    <a:pos x="238" y="430"/>
                  </a:cxn>
                  <a:cxn ang="0">
                    <a:pos x="250" y="424"/>
                  </a:cxn>
                  <a:cxn ang="0">
                    <a:pos x="262" y="418"/>
                  </a:cxn>
                  <a:cxn ang="0">
                    <a:pos x="284" y="432"/>
                  </a:cxn>
                  <a:cxn ang="0">
                    <a:pos x="307" y="418"/>
                  </a:cxn>
                  <a:cxn ang="0">
                    <a:pos x="318" y="424"/>
                  </a:cxn>
                  <a:cxn ang="0">
                    <a:pos x="329" y="429"/>
                  </a:cxn>
                  <a:cxn ang="0">
                    <a:pos x="351" y="414"/>
                  </a:cxn>
                  <a:cxn ang="0">
                    <a:pos x="362" y="419"/>
                  </a:cxn>
                  <a:cxn ang="0">
                    <a:pos x="373" y="424"/>
                  </a:cxn>
                  <a:cxn ang="0">
                    <a:pos x="393" y="407"/>
                  </a:cxn>
                  <a:cxn ang="0">
                    <a:pos x="404" y="410"/>
                  </a:cxn>
                  <a:cxn ang="0">
                    <a:pos x="415" y="414"/>
                  </a:cxn>
                  <a:cxn ang="0">
                    <a:pos x="434" y="396"/>
                  </a:cxn>
                  <a:cxn ang="0">
                    <a:pos x="440" y="396"/>
                  </a:cxn>
                  <a:cxn ang="0">
                    <a:pos x="473" y="0"/>
                  </a:cxn>
                </a:cxnLst>
                <a:rect l="0" t="0" r="r" b="b"/>
                <a:pathLst>
                  <a:path w="473" h="432">
                    <a:moveTo>
                      <a:pt x="473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53" y="119"/>
                      <a:pt x="36" y="237"/>
                      <a:pt x="0" y="351"/>
                    </a:cubicBezTo>
                    <a:cubicBezTo>
                      <a:pt x="2" y="350"/>
                      <a:pt x="5" y="350"/>
                      <a:pt x="7" y="352"/>
                    </a:cubicBezTo>
                    <a:cubicBezTo>
                      <a:pt x="16" y="357"/>
                      <a:pt x="13" y="368"/>
                      <a:pt x="22" y="373"/>
                    </a:cubicBezTo>
                    <a:cubicBezTo>
                      <a:pt x="27" y="376"/>
                      <a:pt x="30" y="374"/>
                      <a:pt x="34" y="372"/>
                    </a:cubicBezTo>
                    <a:cubicBezTo>
                      <a:pt x="37" y="370"/>
                      <a:pt x="40" y="369"/>
                      <a:pt x="45" y="371"/>
                    </a:cubicBezTo>
                    <a:cubicBezTo>
                      <a:pt x="55" y="375"/>
                      <a:pt x="51" y="387"/>
                      <a:pt x="61" y="391"/>
                    </a:cubicBezTo>
                    <a:cubicBezTo>
                      <a:pt x="67" y="393"/>
                      <a:pt x="70" y="391"/>
                      <a:pt x="73" y="389"/>
                    </a:cubicBezTo>
                    <a:cubicBezTo>
                      <a:pt x="77" y="387"/>
                      <a:pt x="80" y="385"/>
                      <a:pt x="85" y="387"/>
                    </a:cubicBezTo>
                    <a:cubicBezTo>
                      <a:pt x="96" y="390"/>
                      <a:pt x="93" y="403"/>
                      <a:pt x="103" y="406"/>
                    </a:cubicBezTo>
                    <a:cubicBezTo>
                      <a:pt x="109" y="408"/>
                      <a:pt x="112" y="405"/>
                      <a:pt x="116" y="403"/>
                    </a:cubicBezTo>
                    <a:cubicBezTo>
                      <a:pt x="119" y="400"/>
                      <a:pt x="122" y="398"/>
                      <a:pt x="128" y="399"/>
                    </a:cubicBezTo>
                    <a:cubicBezTo>
                      <a:pt x="138" y="402"/>
                      <a:pt x="136" y="415"/>
                      <a:pt x="147" y="417"/>
                    </a:cubicBezTo>
                    <a:cubicBezTo>
                      <a:pt x="153" y="419"/>
                      <a:pt x="156" y="416"/>
                      <a:pt x="159" y="413"/>
                    </a:cubicBezTo>
                    <a:cubicBezTo>
                      <a:pt x="163" y="410"/>
                      <a:pt x="166" y="408"/>
                      <a:pt x="172" y="409"/>
                    </a:cubicBezTo>
                    <a:cubicBezTo>
                      <a:pt x="183" y="411"/>
                      <a:pt x="181" y="424"/>
                      <a:pt x="192" y="426"/>
                    </a:cubicBezTo>
                    <a:cubicBezTo>
                      <a:pt x="198" y="426"/>
                      <a:pt x="201" y="423"/>
                      <a:pt x="205" y="420"/>
                    </a:cubicBezTo>
                    <a:cubicBezTo>
                      <a:pt x="208" y="417"/>
                      <a:pt x="211" y="414"/>
                      <a:pt x="216" y="415"/>
                    </a:cubicBezTo>
                    <a:cubicBezTo>
                      <a:pt x="228" y="416"/>
                      <a:pt x="227" y="430"/>
                      <a:pt x="238" y="430"/>
                    </a:cubicBezTo>
                    <a:cubicBezTo>
                      <a:pt x="244" y="431"/>
                      <a:pt x="247" y="427"/>
                      <a:pt x="250" y="424"/>
                    </a:cubicBezTo>
                    <a:cubicBezTo>
                      <a:pt x="253" y="421"/>
                      <a:pt x="256" y="418"/>
                      <a:pt x="262" y="418"/>
                    </a:cubicBezTo>
                    <a:cubicBezTo>
                      <a:pt x="273" y="418"/>
                      <a:pt x="273" y="432"/>
                      <a:pt x="284" y="432"/>
                    </a:cubicBezTo>
                    <a:cubicBezTo>
                      <a:pt x="295" y="431"/>
                      <a:pt x="296" y="418"/>
                      <a:pt x="307" y="418"/>
                    </a:cubicBezTo>
                    <a:cubicBezTo>
                      <a:pt x="312" y="417"/>
                      <a:pt x="315" y="420"/>
                      <a:pt x="318" y="424"/>
                    </a:cubicBezTo>
                    <a:cubicBezTo>
                      <a:pt x="321" y="427"/>
                      <a:pt x="323" y="430"/>
                      <a:pt x="329" y="429"/>
                    </a:cubicBezTo>
                    <a:cubicBezTo>
                      <a:pt x="340" y="428"/>
                      <a:pt x="340" y="415"/>
                      <a:pt x="351" y="414"/>
                    </a:cubicBezTo>
                    <a:cubicBezTo>
                      <a:pt x="356" y="413"/>
                      <a:pt x="359" y="416"/>
                      <a:pt x="362" y="419"/>
                    </a:cubicBezTo>
                    <a:cubicBezTo>
                      <a:pt x="365" y="422"/>
                      <a:pt x="367" y="424"/>
                      <a:pt x="373" y="424"/>
                    </a:cubicBezTo>
                    <a:cubicBezTo>
                      <a:pt x="384" y="422"/>
                      <a:pt x="383" y="409"/>
                      <a:pt x="393" y="407"/>
                    </a:cubicBezTo>
                    <a:cubicBezTo>
                      <a:pt x="398" y="406"/>
                      <a:pt x="401" y="408"/>
                      <a:pt x="404" y="410"/>
                    </a:cubicBezTo>
                    <a:cubicBezTo>
                      <a:pt x="407" y="413"/>
                      <a:pt x="410" y="415"/>
                      <a:pt x="415" y="414"/>
                    </a:cubicBezTo>
                    <a:cubicBezTo>
                      <a:pt x="425" y="411"/>
                      <a:pt x="424" y="399"/>
                      <a:pt x="434" y="396"/>
                    </a:cubicBezTo>
                    <a:cubicBezTo>
                      <a:pt x="436" y="395"/>
                      <a:pt x="438" y="396"/>
                      <a:pt x="440" y="396"/>
                    </a:cubicBezTo>
                    <a:cubicBezTo>
                      <a:pt x="427" y="263"/>
                      <a:pt x="438" y="129"/>
                      <a:pt x="473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ïṣļidé">
                <a:extLst>
                  <a:ext uri="{FF2B5EF4-FFF2-40B4-BE49-F238E27FC236}">
                    <a16:creationId xmlns:a16="http://schemas.microsoft.com/office/drawing/2014/main" id="{27430982-15BC-4A78-977A-EF1894CA0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1227" y="1822164"/>
                <a:ext cx="1733131" cy="1583016"/>
              </a:xfrm>
              <a:custGeom>
                <a:avLst/>
                <a:gdLst/>
                <a:ahLst/>
                <a:cxnLst>
                  <a:cxn ang="0">
                    <a:pos x="473" y="0"/>
                  </a:cxn>
                  <a:cxn ang="0">
                    <a:pos x="52" y="0"/>
                  </a:cxn>
                  <a:cxn ang="0">
                    <a:pos x="0" y="351"/>
                  </a:cxn>
                  <a:cxn ang="0">
                    <a:pos x="8" y="352"/>
                  </a:cxn>
                  <a:cxn ang="0">
                    <a:pos x="23" y="373"/>
                  </a:cxn>
                  <a:cxn ang="0">
                    <a:pos x="34" y="372"/>
                  </a:cxn>
                  <a:cxn ang="0">
                    <a:pos x="45" y="371"/>
                  </a:cxn>
                  <a:cxn ang="0">
                    <a:pos x="62" y="391"/>
                  </a:cxn>
                  <a:cxn ang="0">
                    <a:pos x="74" y="389"/>
                  </a:cxn>
                  <a:cxn ang="0">
                    <a:pos x="85" y="387"/>
                  </a:cxn>
                  <a:cxn ang="0">
                    <a:pos x="104" y="406"/>
                  </a:cxn>
                  <a:cxn ang="0">
                    <a:pos x="116" y="403"/>
                  </a:cxn>
                  <a:cxn ang="0">
                    <a:pos x="128" y="399"/>
                  </a:cxn>
                  <a:cxn ang="0">
                    <a:pos x="147" y="417"/>
                  </a:cxn>
                  <a:cxn ang="0">
                    <a:pos x="160" y="413"/>
                  </a:cxn>
                  <a:cxn ang="0">
                    <a:pos x="172" y="409"/>
                  </a:cxn>
                  <a:cxn ang="0">
                    <a:pos x="192" y="426"/>
                  </a:cxn>
                  <a:cxn ang="0">
                    <a:pos x="205" y="420"/>
                  </a:cxn>
                  <a:cxn ang="0">
                    <a:pos x="217" y="415"/>
                  </a:cxn>
                  <a:cxn ang="0">
                    <a:pos x="238" y="430"/>
                  </a:cxn>
                  <a:cxn ang="0">
                    <a:pos x="250" y="424"/>
                  </a:cxn>
                  <a:cxn ang="0">
                    <a:pos x="262" y="418"/>
                  </a:cxn>
                  <a:cxn ang="0">
                    <a:pos x="284" y="432"/>
                  </a:cxn>
                  <a:cxn ang="0">
                    <a:pos x="307" y="418"/>
                  </a:cxn>
                  <a:cxn ang="0">
                    <a:pos x="318" y="424"/>
                  </a:cxn>
                  <a:cxn ang="0">
                    <a:pos x="329" y="429"/>
                  </a:cxn>
                  <a:cxn ang="0">
                    <a:pos x="351" y="414"/>
                  </a:cxn>
                  <a:cxn ang="0">
                    <a:pos x="362" y="419"/>
                  </a:cxn>
                  <a:cxn ang="0">
                    <a:pos x="373" y="424"/>
                  </a:cxn>
                  <a:cxn ang="0">
                    <a:pos x="394" y="407"/>
                  </a:cxn>
                  <a:cxn ang="0">
                    <a:pos x="404" y="410"/>
                  </a:cxn>
                  <a:cxn ang="0">
                    <a:pos x="415" y="414"/>
                  </a:cxn>
                  <a:cxn ang="0">
                    <a:pos x="434" y="396"/>
                  </a:cxn>
                  <a:cxn ang="0">
                    <a:pos x="440" y="396"/>
                  </a:cxn>
                  <a:cxn ang="0">
                    <a:pos x="473" y="0"/>
                  </a:cxn>
                </a:cxnLst>
                <a:rect l="0" t="0" r="r" b="b"/>
                <a:pathLst>
                  <a:path w="473" h="432">
                    <a:moveTo>
                      <a:pt x="473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54" y="119"/>
                      <a:pt x="36" y="237"/>
                      <a:pt x="0" y="351"/>
                    </a:cubicBezTo>
                    <a:cubicBezTo>
                      <a:pt x="3" y="350"/>
                      <a:pt x="5" y="350"/>
                      <a:pt x="8" y="352"/>
                    </a:cubicBezTo>
                    <a:cubicBezTo>
                      <a:pt x="17" y="357"/>
                      <a:pt x="13" y="368"/>
                      <a:pt x="23" y="373"/>
                    </a:cubicBezTo>
                    <a:cubicBezTo>
                      <a:pt x="27" y="376"/>
                      <a:pt x="31" y="374"/>
                      <a:pt x="34" y="372"/>
                    </a:cubicBezTo>
                    <a:cubicBezTo>
                      <a:pt x="37" y="370"/>
                      <a:pt x="40" y="369"/>
                      <a:pt x="45" y="371"/>
                    </a:cubicBezTo>
                    <a:cubicBezTo>
                      <a:pt x="55" y="375"/>
                      <a:pt x="52" y="387"/>
                      <a:pt x="62" y="391"/>
                    </a:cubicBezTo>
                    <a:cubicBezTo>
                      <a:pt x="67" y="393"/>
                      <a:pt x="70" y="391"/>
                      <a:pt x="74" y="389"/>
                    </a:cubicBezTo>
                    <a:cubicBezTo>
                      <a:pt x="77" y="387"/>
                      <a:pt x="80" y="385"/>
                      <a:pt x="85" y="387"/>
                    </a:cubicBezTo>
                    <a:cubicBezTo>
                      <a:pt x="96" y="390"/>
                      <a:pt x="93" y="403"/>
                      <a:pt x="104" y="406"/>
                    </a:cubicBezTo>
                    <a:cubicBezTo>
                      <a:pt x="109" y="408"/>
                      <a:pt x="112" y="405"/>
                      <a:pt x="116" y="403"/>
                    </a:cubicBezTo>
                    <a:cubicBezTo>
                      <a:pt x="119" y="400"/>
                      <a:pt x="123" y="398"/>
                      <a:pt x="128" y="399"/>
                    </a:cubicBezTo>
                    <a:cubicBezTo>
                      <a:pt x="139" y="402"/>
                      <a:pt x="136" y="415"/>
                      <a:pt x="147" y="417"/>
                    </a:cubicBezTo>
                    <a:cubicBezTo>
                      <a:pt x="153" y="419"/>
                      <a:pt x="156" y="416"/>
                      <a:pt x="160" y="413"/>
                    </a:cubicBezTo>
                    <a:cubicBezTo>
                      <a:pt x="163" y="410"/>
                      <a:pt x="166" y="408"/>
                      <a:pt x="172" y="409"/>
                    </a:cubicBezTo>
                    <a:cubicBezTo>
                      <a:pt x="183" y="411"/>
                      <a:pt x="181" y="424"/>
                      <a:pt x="192" y="426"/>
                    </a:cubicBezTo>
                    <a:cubicBezTo>
                      <a:pt x="198" y="426"/>
                      <a:pt x="202" y="423"/>
                      <a:pt x="205" y="420"/>
                    </a:cubicBezTo>
                    <a:cubicBezTo>
                      <a:pt x="208" y="417"/>
                      <a:pt x="211" y="414"/>
                      <a:pt x="217" y="415"/>
                    </a:cubicBezTo>
                    <a:cubicBezTo>
                      <a:pt x="228" y="416"/>
                      <a:pt x="227" y="430"/>
                      <a:pt x="238" y="430"/>
                    </a:cubicBezTo>
                    <a:cubicBezTo>
                      <a:pt x="244" y="431"/>
                      <a:pt x="247" y="427"/>
                      <a:pt x="250" y="424"/>
                    </a:cubicBezTo>
                    <a:cubicBezTo>
                      <a:pt x="253" y="421"/>
                      <a:pt x="256" y="418"/>
                      <a:pt x="262" y="418"/>
                    </a:cubicBezTo>
                    <a:cubicBezTo>
                      <a:pt x="273" y="418"/>
                      <a:pt x="273" y="432"/>
                      <a:pt x="284" y="432"/>
                    </a:cubicBezTo>
                    <a:cubicBezTo>
                      <a:pt x="296" y="431"/>
                      <a:pt x="296" y="418"/>
                      <a:pt x="307" y="418"/>
                    </a:cubicBezTo>
                    <a:cubicBezTo>
                      <a:pt x="313" y="417"/>
                      <a:pt x="315" y="420"/>
                      <a:pt x="318" y="424"/>
                    </a:cubicBezTo>
                    <a:cubicBezTo>
                      <a:pt x="321" y="427"/>
                      <a:pt x="324" y="430"/>
                      <a:pt x="329" y="429"/>
                    </a:cubicBezTo>
                    <a:cubicBezTo>
                      <a:pt x="341" y="428"/>
                      <a:pt x="340" y="415"/>
                      <a:pt x="351" y="414"/>
                    </a:cubicBezTo>
                    <a:cubicBezTo>
                      <a:pt x="356" y="413"/>
                      <a:pt x="359" y="416"/>
                      <a:pt x="362" y="419"/>
                    </a:cubicBezTo>
                    <a:cubicBezTo>
                      <a:pt x="365" y="422"/>
                      <a:pt x="368" y="424"/>
                      <a:pt x="373" y="424"/>
                    </a:cubicBezTo>
                    <a:cubicBezTo>
                      <a:pt x="384" y="422"/>
                      <a:pt x="383" y="409"/>
                      <a:pt x="394" y="407"/>
                    </a:cubicBezTo>
                    <a:cubicBezTo>
                      <a:pt x="399" y="406"/>
                      <a:pt x="401" y="408"/>
                      <a:pt x="404" y="410"/>
                    </a:cubicBezTo>
                    <a:cubicBezTo>
                      <a:pt x="407" y="413"/>
                      <a:pt x="410" y="415"/>
                      <a:pt x="415" y="414"/>
                    </a:cubicBezTo>
                    <a:cubicBezTo>
                      <a:pt x="425" y="411"/>
                      <a:pt x="424" y="399"/>
                      <a:pt x="434" y="396"/>
                    </a:cubicBezTo>
                    <a:cubicBezTo>
                      <a:pt x="437" y="395"/>
                      <a:pt x="438" y="396"/>
                      <a:pt x="440" y="396"/>
                    </a:cubicBezTo>
                    <a:cubicBezTo>
                      <a:pt x="427" y="263"/>
                      <a:pt x="438" y="129"/>
                      <a:pt x="473" y="0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ïṧḷidè">
                <a:extLst>
                  <a:ext uri="{FF2B5EF4-FFF2-40B4-BE49-F238E27FC236}">
                    <a16:creationId xmlns:a16="http://schemas.microsoft.com/office/drawing/2014/main" id="{5811A82F-CA37-4383-BDC7-11E569B90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94558" y="1822164"/>
                <a:ext cx="1733131" cy="1583016"/>
              </a:xfrm>
              <a:custGeom>
                <a:avLst/>
                <a:gdLst/>
                <a:ahLst/>
                <a:cxnLst>
                  <a:cxn ang="0">
                    <a:pos x="472" y="0"/>
                  </a:cxn>
                  <a:cxn ang="0">
                    <a:pos x="51" y="0"/>
                  </a:cxn>
                  <a:cxn ang="0">
                    <a:pos x="0" y="351"/>
                  </a:cxn>
                  <a:cxn ang="0">
                    <a:pos x="7" y="352"/>
                  </a:cxn>
                  <a:cxn ang="0">
                    <a:pos x="22" y="373"/>
                  </a:cxn>
                  <a:cxn ang="0">
                    <a:pos x="33" y="372"/>
                  </a:cxn>
                  <a:cxn ang="0">
                    <a:pos x="44" y="371"/>
                  </a:cxn>
                  <a:cxn ang="0">
                    <a:pos x="61" y="391"/>
                  </a:cxn>
                  <a:cxn ang="0">
                    <a:pos x="73" y="389"/>
                  </a:cxn>
                  <a:cxn ang="0">
                    <a:pos x="85" y="387"/>
                  </a:cxn>
                  <a:cxn ang="0">
                    <a:pos x="103" y="406"/>
                  </a:cxn>
                  <a:cxn ang="0">
                    <a:pos x="115" y="403"/>
                  </a:cxn>
                  <a:cxn ang="0">
                    <a:pos x="127" y="399"/>
                  </a:cxn>
                  <a:cxn ang="0">
                    <a:pos x="147" y="417"/>
                  </a:cxn>
                  <a:cxn ang="0">
                    <a:pos x="159" y="413"/>
                  </a:cxn>
                  <a:cxn ang="0">
                    <a:pos x="171" y="409"/>
                  </a:cxn>
                  <a:cxn ang="0">
                    <a:pos x="192" y="426"/>
                  </a:cxn>
                  <a:cxn ang="0">
                    <a:pos x="204" y="420"/>
                  </a:cxn>
                  <a:cxn ang="0">
                    <a:pos x="216" y="415"/>
                  </a:cxn>
                  <a:cxn ang="0">
                    <a:pos x="238" y="430"/>
                  </a:cxn>
                  <a:cxn ang="0">
                    <a:pos x="250" y="424"/>
                  </a:cxn>
                  <a:cxn ang="0">
                    <a:pos x="261" y="418"/>
                  </a:cxn>
                  <a:cxn ang="0">
                    <a:pos x="284" y="432"/>
                  </a:cxn>
                  <a:cxn ang="0">
                    <a:pos x="306" y="418"/>
                  </a:cxn>
                  <a:cxn ang="0">
                    <a:pos x="317" y="424"/>
                  </a:cxn>
                  <a:cxn ang="0">
                    <a:pos x="329" y="429"/>
                  </a:cxn>
                  <a:cxn ang="0">
                    <a:pos x="350" y="414"/>
                  </a:cxn>
                  <a:cxn ang="0">
                    <a:pos x="361" y="419"/>
                  </a:cxn>
                  <a:cxn ang="0">
                    <a:pos x="373" y="424"/>
                  </a:cxn>
                  <a:cxn ang="0">
                    <a:pos x="393" y="407"/>
                  </a:cxn>
                  <a:cxn ang="0">
                    <a:pos x="404" y="410"/>
                  </a:cxn>
                  <a:cxn ang="0">
                    <a:pos x="414" y="414"/>
                  </a:cxn>
                  <a:cxn ang="0">
                    <a:pos x="433" y="396"/>
                  </a:cxn>
                  <a:cxn ang="0">
                    <a:pos x="439" y="396"/>
                  </a:cxn>
                  <a:cxn ang="0">
                    <a:pos x="472" y="0"/>
                  </a:cxn>
                </a:cxnLst>
                <a:rect l="0" t="0" r="r" b="b"/>
                <a:pathLst>
                  <a:path w="472" h="432">
                    <a:moveTo>
                      <a:pt x="472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3" y="119"/>
                      <a:pt x="36" y="237"/>
                      <a:pt x="0" y="351"/>
                    </a:cubicBezTo>
                    <a:cubicBezTo>
                      <a:pt x="2" y="350"/>
                      <a:pt x="4" y="350"/>
                      <a:pt x="7" y="352"/>
                    </a:cubicBezTo>
                    <a:cubicBezTo>
                      <a:pt x="16" y="357"/>
                      <a:pt x="12" y="368"/>
                      <a:pt x="22" y="373"/>
                    </a:cubicBezTo>
                    <a:cubicBezTo>
                      <a:pt x="27" y="376"/>
                      <a:pt x="30" y="374"/>
                      <a:pt x="33" y="372"/>
                    </a:cubicBezTo>
                    <a:cubicBezTo>
                      <a:pt x="36" y="370"/>
                      <a:pt x="40" y="369"/>
                      <a:pt x="44" y="371"/>
                    </a:cubicBezTo>
                    <a:cubicBezTo>
                      <a:pt x="54" y="375"/>
                      <a:pt x="51" y="387"/>
                      <a:pt x="61" y="391"/>
                    </a:cubicBezTo>
                    <a:cubicBezTo>
                      <a:pt x="66" y="393"/>
                      <a:pt x="70" y="391"/>
                      <a:pt x="73" y="389"/>
                    </a:cubicBezTo>
                    <a:cubicBezTo>
                      <a:pt x="76" y="387"/>
                      <a:pt x="80" y="385"/>
                      <a:pt x="85" y="387"/>
                    </a:cubicBezTo>
                    <a:cubicBezTo>
                      <a:pt x="95" y="390"/>
                      <a:pt x="92" y="403"/>
                      <a:pt x="103" y="406"/>
                    </a:cubicBezTo>
                    <a:cubicBezTo>
                      <a:pt x="108" y="408"/>
                      <a:pt x="112" y="405"/>
                      <a:pt x="115" y="403"/>
                    </a:cubicBezTo>
                    <a:cubicBezTo>
                      <a:pt x="118" y="400"/>
                      <a:pt x="122" y="398"/>
                      <a:pt x="127" y="399"/>
                    </a:cubicBezTo>
                    <a:cubicBezTo>
                      <a:pt x="138" y="402"/>
                      <a:pt x="135" y="415"/>
                      <a:pt x="147" y="417"/>
                    </a:cubicBezTo>
                    <a:cubicBezTo>
                      <a:pt x="152" y="419"/>
                      <a:pt x="156" y="416"/>
                      <a:pt x="159" y="413"/>
                    </a:cubicBezTo>
                    <a:cubicBezTo>
                      <a:pt x="162" y="410"/>
                      <a:pt x="166" y="408"/>
                      <a:pt x="171" y="409"/>
                    </a:cubicBezTo>
                    <a:cubicBezTo>
                      <a:pt x="182" y="411"/>
                      <a:pt x="180" y="424"/>
                      <a:pt x="192" y="426"/>
                    </a:cubicBezTo>
                    <a:cubicBezTo>
                      <a:pt x="198" y="426"/>
                      <a:pt x="201" y="423"/>
                      <a:pt x="204" y="420"/>
                    </a:cubicBezTo>
                    <a:cubicBezTo>
                      <a:pt x="207" y="417"/>
                      <a:pt x="210" y="414"/>
                      <a:pt x="216" y="415"/>
                    </a:cubicBezTo>
                    <a:cubicBezTo>
                      <a:pt x="227" y="416"/>
                      <a:pt x="226" y="430"/>
                      <a:pt x="238" y="430"/>
                    </a:cubicBezTo>
                    <a:cubicBezTo>
                      <a:pt x="243" y="431"/>
                      <a:pt x="247" y="427"/>
                      <a:pt x="250" y="424"/>
                    </a:cubicBezTo>
                    <a:cubicBezTo>
                      <a:pt x="253" y="421"/>
                      <a:pt x="256" y="418"/>
                      <a:pt x="261" y="418"/>
                    </a:cubicBezTo>
                    <a:cubicBezTo>
                      <a:pt x="273" y="418"/>
                      <a:pt x="272" y="432"/>
                      <a:pt x="284" y="432"/>
                    </a:cubicBezTo>
                    <a:cubicBezTo>
                      <a:pt x="295" y="431"/>
                      <a:pt x="295" y="418"/>
                      <a:pt x="306" y="418"/>
                    </a:cubicBezTo>
                    <a:cubicBezTo>
                      <a:pt x="312" y="417"/>
                      <a:pt x="315" y="420"/>
                      <a:pt x="317" y="424"/>
                    </a:cubicBezTo>
                    <a:cubicBezTo>
                      <a:pt x="320" y="427"/>
                      <a:pt x="323" y="430"/>
                      <a:pt x="329" y="429"/>
                    </a:cubicBezTo>
                    <a:cubicBezTo>
                      <a:pt x="340" y="428"/>
                      <a:pt x="339" y="415"/>
                      <a:pt x="350" y="414"/>
                    </a:cubicBezTo>
                    <a:cubicBezTo>
                      <a:pt x="356" y="413"/>
                      <a:pt x="358" y="416"/>
                      <a:pt x="361" y="419"/>
                    </a:cubicBezTo>
                    <a:cubicBezTo>
                      <a:pt x="364" y="422"/>
                      <a:pt x="367" y="424"/>
                      <a:pt x="373" y="424"/>
                    </a:cubicBezTo>
                    <a:cubicBezTo>
                      <a:pt x="383" y="422"/>
                      <a:pt x="382" y="409"/>
                      <a:pt x="393" y="407"/>
                    </a:cubicBezTo>
                    <a:cubicBezTo>
                      <a:pt x="398" y="406"/>
                      <a:pt x="401" y="408"/>
                      <a:pt x="404" y="410"/>
                    </a:cubicBezTo>
                    <a:cubicBezTo>
                      <a:pt x="406" y="413"/>
                      <a:pt x="409" y="415"/>
                      <a:pt x="414" y="414"/>
                    </a:cubicBezTo>
                    <a:cubicBezTo>
                      <a:pt x="425" y="411"/>
                      <a:pt x="424" y="399"/>
                      <a:pt x="433" y="396"/>
                    </a:cubicBezTo>
                    <a:cubicBezTo>
                      <a:pt x="436" y="395"/>
                      <a:pt x="438" y="396"/>
                      <a:pt x="439" y="396"/>
                    </a:cubicBezTo>
                    <a:cubicBezTo>
                      <a:pt x="426" y="263"/>
                      <a:pt x="438" y="129"/>
                      <a:pt x="472" y="0"/>
                    </a:cubicBezTo>
                  </a:path>
                </a:pathLst>
              </a:cu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ïṩḷïḍè">
                <a:extLst>
                  <a:ext uri="{FF2B5EF4-FFF2-40B4-BE49-F238E27FC236}">
                    <a16:creationId xmlns:a16="http://schemas.microsoft.com/office/drawing/2014/main" id="{C7018E25-B443-4BD3-A46E-71AFF5166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027" y="1822164"/>
                <a:ext cx="1733131" cy="1583016"/>
              </a:xfrm>
              <a:custGeom>
                <a:avLst/>
                <a:gdLst/>
                <a:ahLst/>
                <a:cxnLst>
                  <a:cxn ang="0">
                    <a:pos x="472" y="0"/>
                  </a:cxn>
                  <a:cxn ang="0">
                    <a:pos x="52" y="0"/>
                  </a:cxn>
                  <a:cxn ang="0">
                    <a:pos x="0" y="351"/>
                  </a:cxn>
                  <a:cxn ang="0">
                    <a:pos x="7" y="352"/>
                  </a:cxn>
                  <a:cxn ang="0">
                    <a:pos x="22" y="373"/>
                  </a:cxn>
                  <a:cxn ang="0">
                    <a:pos x="33" y="372"/>
                  </a:cxn>
                  <a:cxn ang="0">
                    <a:pos x="45" y="371"/>
                  </a:cxn>
                  <a:cxn ang="0">
                    <a:pos x="61" y="391"/>
                  </a:cxn>
                  <a:cxn ang="0">
                    <a:pos x="73" y="389"/>
                  </a:cxn>
                  <a:cxn ang="0">
                    <a:pos x="85" y="387"/>
                  </a:cxn>
                  <a:cxn ang="0">
                    <a:pos x="103" y="406"/>
                  </a:cxn>
                  <a:cxn ang="0">
                    <a:pos x="115" y="403"/>
                  </a:cxn>
                  <a:cxn ang="0">
                    <a:pos x="127" y="399"/>
                  </a:cxn>
                  <a:cxn ang="0">
                    <a:pos x="147" y="417"/>
                  </a:cxn>
                  <a:cxn ang="0">
                    <a:pos x="159" y="413"/>
                  </a:cxn>
                  <a:cxn ang="0">
                    <a:pos x="171" y="409"/>
                  </a:cxn>
                  <a:cxn ang="0">
                    <a:pos x="192" y="426"/>
                  </a:cxn>
                  <a:cxn ang="0">
                    <a:pos x="204" y="420"/>
                  </a:cxn>
                  <a:cxn ang="0">
                    <a:pos x="216" y="415"/>
                  </a:cxn>
                  <a:cxn ang="0">
                    <a:pos x="238" y="430"/>
                  </a:cxn>
                  <a:cxn ang="0">
                    <a:pos x="250" y="424"/>
                  </a:cxn>
                  <a:cxn ang="0">
                    <a:pos x="262" y="418"/>
                  </a:cxn>
                  <a:cxn ang="0">
                    <a:pos x="284" y="432"/>
                  </a:cxn>
                  <a:cxn ang="0">
                    <a:pos x="307" y="418"/>
                  </a:cxn>
                  <a:cxn ang="0">
                    <a:pos x="318" y="424"/>
                  </a:cxn>
                  <a:cxn ang="0">
                    <a:pos x="329" y="429"/>
                  </a:cxn>
                  <a:cxn ang="0">
                    <a:pos x="351" y="414"/>
                  </a:cxn>
                  <a:cxn ang="0">
                    <a:pos x="361" y="419"/>
                  </a:cxn>
                  <a:cxn ang="0">
                    <a:pos x="373" y="424"/>
                  </a:cxn>
                  <a:cxn ang="0">
                    <a:pos x="393" y="407"/>
                  </a:cxn>
                  <a:cxn ang="0">
                    <a:pos x="404" y="410"/>
                  </a:cxn>
                  <a:cxn ang="0">
                    <a:pos x="415" y="414"/>
                  </a:cxn>
                  <a:cxn ang="0">
                    <a:pos x="434" y="396"/>
                  </a:cxn>
                  <a:cxn ang="0">
                    <a:pos x="439" y="396"/>
                  </a:cxn>
                  <a:cxn ang="0">
                    <a:pos x="472" y="0"/>
                  </a:cxn>
                </a:cxnLst>
                <a:rect l="0" t="0" r="r" b="b"/>
                <a:pathLst>
                  <a:path w="472" h="432">
                    <a:moveTo>
                      <a:pt x="472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53" y="119"/>
                      <a:pt x="36" y="237"/>
                      <a:pt x="0" y="351"/>
                    </a:cubicBezTo>
                    <a:cubicBezTo>
                      <a:pt x="2" y="350"/>
                      <a:pt x="4" y="350"/>
                      <a:pt x="7" y="352"/>
                    </a:cubicBezTo>
                    <a:cubicBezTo>
                      <a:pt x="16" y="357"/>
                      <a:pt x="13" y="368"/>
                      <a:pt x="22" y="373"/>
                    </a:cubicBezTo>
                    <a:cubicBezTo>
                      <a:pt x="27" y="376"/>
                      <a:pt x="30" y="374"/>
                      <a:pt x="33" y="372"/>
                    </a:cubicBezTo>
                    <a:cubicBezTo>
                      <a:pt x="37" y="370"/>
                      <a:pt x="40" y="369"/>
                      <a:pt x="45" y="371"/>
                    </a:cubicBezTo>
                    <a:cubicBezTo>
                      <a:pt x="54" y="375"/>
                      <a:pt x="51" y="387"/>
                      <a:pt x="61" y="391"/>
                    </a:cubicBezTo>
                    <a:cubicBezTo>
                      <a:pt x="66" y="393"/>
                      <a:pt x="70" y="391"/>
                      <a:pt x="73" y="389"/>
                    </a:cubicBezTo>
                    <a:cubicBezTo>
                      <a:pt x="76" y="387"/>
                      <a:pt x="80" y="385"/>
                      <a:pt x="85" y="387"/>
                    </a:cubicBezTo>
                    <a:cubicBezTo>
                      <a:pt x="95" y="390"/>
                      <a:pt x="92" y="403"/>
                      <a:pt x="103" y="406"/>
                    </a:cubicBezTo>
                    <a:cubicBezTo>
                      <a:pt x="108" y="408"/>
                      <a:pt x="112" y="405"/>
                      <a:pt x="115" y="403"/>
                    </a:cubicBezTo>
                    <a:cubicBezTo>
                      <a:pt x="119" y="400"/>
                      <a:pt x="122" y="398"/>
                      <a:pt x="127" y="399"/>
                    </a:cubicBezTo>
                    <a:cubicBezTo>
                      <a:pt x="138" y="402"/>
                      <a:pt x="136" y="415"/>
                      <a:pt x="147" y="417"/>
                    </a:cubicBezTo>
                    <a:cubicBezTo>
                      <a:pt x="152" y="419"/>
                      <a:pt x="156" y="416"/>
                      <a:pt x="159" y="413"/>
                    </a:cubicBezTo>
                    <a:cubicBezTo>
                      <a:pt x="162" y="410"/>
                      <a:pt x="166" y="408"/>
                      <a:pt x="171" y="409"/>
                    </a:cubicBezTo>
                    <a:cubicBezTo>
                      <a:pt x="182" y="411"/>
                      <a:pt x="181" y="424"/>
                      <a:pt x="192" y="426"/>
                    </a:cubicBezTo>
                    <a:cubicBezTo>
                      <a:pt x="198" y="426"/>
                      <a:pt x="201" y="423"/>
                      <a:pt x="204" y="420"/>
                    </a:cubicBezTo>
                    <a:cubicBezTo>
                      <a:pt x="207" y="417"/>
                      <a:pt x="211" y="414"/>
                      <a:pt x="216" y="415"/>
                    </a:cubicBezTo>
                    <a:cubicBezTo>
                      <a:pt x="228" y="416"/>
                      <a:pt x="226" y="430"/>
                      <a:pt x="238" y="430"/>
                    </a:cubicBezTo>
                    <a:cubicBezTo>
                      <a:pt x="244" y="431"/>
                      <a:pt x="247" y="427"/>
                      <a:pt x="250" y="424"/>
                    </a:cubicBezTo>
                    <a:cubicBezTo>
                      <a:pt x="253" y="421"/>
                      <a:pt x="256" y="418"/>
                      <a:pt x="262" y="418"/>
                    </a:cubicBezTo>
                    <a:cubicBezTo>
                      <a:pt x="273" y="418"/>
                      <a:pt x="272" y="432"/>
                      <a:pt x="284" y="432"/>
                    </a:cubicBezTo>
                    <a:cubicBezTo>
                      <a:pt x="295" y="431"/>
                      <a:pt x="295" y="418"/>
                      <a:pt x="307" y="418"/>
                    </a:cubicBezTo>
                    <a:cubicBezTo>
                      <a:pt x="312" y="417"/>
                      <a:pt x="315" y="420"/>
                      <a:pt x="318" y="424"/>
                    </a:cubicBezTo>
                    <a:cubicBezTo>
                      <a:pt x="320" y="427"/>
                      <a:pt x="323" y="430"/>
                      <a:pt x="329" y="429"/>
                    </a:cubicBezTo>
                    <a:cubicBezTo>
                      <a:pt x="340" y="428"/>
                      <a:pt x="340" y="415"/>
                      <a:pt x="351" y="414"/>
                    </a:cubicBezTo>
                    <a:cubicBezTo>
                      <a:pt x="356" y="413"/>
                      <a:pt x="359" y="416"/>
                      <a:pt x="361" y="419"/>
                    </a:cubicBezTo>
                    <a:cubicBezTo>
                      <a:pt x="364" y="422"/>
                      <a:pt x="367" y="424"/>
                      <a:pt x="373" y="424"/>
                    </a:cubicBezTo>
                    <a:cubicBezTo>
                      <a:pt x="383" y="422"/>
                      <a:pt x="383" y="409"/>
                      <a:pt x="393" y="407"/>
                    </a:cubicBezTo>
                    <a:cubicBezTo>
                      <a:pt x="398" y="406"/>
                      <a:pt x="401" y="408"/>
                      <a:pt x="404" y="410"/>
                    </a:cubicBezTo>
                    <a:cubicBezTo>
                      <a:pt x="407" y="413"/>
                      <a:pt x="409" y="415"/>
                      <a:pt x="415" y="414"/>
                    </a:cubicBezTo>
                    <a:cubicBezTo>
                      <a:pt x="425" y="411"/>
                      <a:pt x="424" y="399"/>
                      <a:pt x="434" y="396"/>
                    </a:cubicBezTo>
                    <a:cubicBezTo>
                      <a:pt x="436" y="395"/>
                      <a:pt x="438" y="396"/>
                      <a:pt x="439" y="396"/>
                    </a:cubicBezTo>
                    <a:cubicBezTo>
                      <a:pt x="427" y="263"/>
                      <a:pt x="438" y="129"/>
                      <a:pt x="472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8" name="îşlîḑê">
                <a:extLst>
                  <a:ext uri="{FF2B5EF4-FFF2-40B4-BE49-F238E27FC236}">
                    <a16:creationId xmlns:a16="http://schemas.microsoft.com/office/drawing/2014/main" id="{293A487A-F466-47BC-BDFA-86F1196AD930}"/>
                  </a:ext>
                </a:extLst>
              </p:cNvPr>
              <p:cNvGrpSpPr/>
              <p:nvPr/>
            </p:nvGrpSpPr>
            <p:grpSpPr>
              <a:xfrm>
                <a:off x="717781" y="1926791"/>
                <a:ext cx="10755082" cy="659588"/>
                <a:chOff x="1771942" y="1788239"/>
                <a:chExt cx="5600116" cy="422924"/>
              </a:xfrm>
            </p:grpSpPr>
            <p:sp>
              <p:nvSpPr>
                <p:cNvPr id="69" name="íṥḷîḋé">
                  <a:extLst>
                    <a:ext uri="{FF2B5EF4-FFF2-40B4-BE49-F238E27FC236}">
                      <a16:creationId xmlns:a16="http://schemas.microsoft.com/office/drawing/2014/main" id="{2B155810-185E-439C-8273-1D3778A726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1942" y="1788239"/>
                  <a:ext cx="5600116" cy="396675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0" name="íṩḻiďè">
                  <a:extLst>
                    <a:ext uri="{FF2B5EF4-FFF2-40B4-BE49-F238E27FC236}">
                      <a16:creationId xmlns:a16="http://schemas.microsoft.com/office/drawing/2014/main" id="{42E339DD-6257-4E08-AF9F-08162AE33F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1942" y="1814488"/>
                  <a:ext cx="5600116" cy="396675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9" name="îṥļîḋe">
                <a:extLst>
                  <a:ext uri="{FF2B5EF4-FFF2-40B4-BE49-F238E27FC236}">
                    <a16:creationId xmlns:a16="http://schemas.microsoft.com/office/drawing/2014/main" id="{9B65824B-260E-4224-9C28-57BDFD981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8382" y="1967728"/>
                <a:ext cx="8733880" cy="618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0" name="îš1ïďe">
                <a:extLst>
                  <a:ext uri="{FF2B5EF4-FFF2-40B4-BE49-F238E27FC236}">
                    <a16:creationId xmlns:a16="http://schemas.microsoft.com/office/drawing/2014/main" id="{4C22B17A-8AFB-46BC-8FDA-04757C09710C}"/>
                  </a:ext>
                </a:extLst>
              </p:cNvPr>
              <p:cNvGrpSpPr/>
              <p:nvPr/>
            </p:nvGrpSpPr>
            <p:grpSpPr>
              <a:xfrm>
                <a:off x="9241057" y="1603817"/>
                <a:ext cx="1637603" cy="2097042"/>
                <a:chOff x="6341378" y="1581150"/>
                <a:chExt cx="1050022" cy="1344612"/>
              </a:xfrm>
            </p:grpSpPr>
            <p:sp>
              <p:nvSpPr>
                <p:cNvPr id="65" name="íśļíḓê">
                  <a:extLst>
                    <a:ext uri="{FF2B5EF4-FFF2-40B4-BE49-F238E27FC236}">
                      <a16:creationId xmlns:a16="http://schemas.microsoft.com/office/drawing/2014/main" id="{44ED1416-BD46-4576-821D-91B1FEDEE5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41378" y="1581150"/>
                  <a:ext cx="1050022" cy="1344612"/>
                </a:xfrm>
                <a:custGeom>
                  <a:avLst/>
                  <a:gdLst/>
                  <a:ahLst/>
                  <a:cxnLst>
                    <a:cxn ang="0">
                      <a:pos x="10" y="57"/>
                    </a:cxn>
                    <a:cxn ang="0">
                      <a:pos x="0" y="58"/>
                    </a:cxn>
                    <a:cxn ang="0">
                      <a:pos x="2" y="516"/>
                    </a:cxn>
                    <a:cxn ang="0">
                      <a:pos x="10" y="517"/>
                    </a:cxn>
                    <a:cxn ang="0">
                      <a:pos x="27" y="536"/>
                    </a:cxn>
                    <a:cxn ang="0">
                      <a:pos x="49" y="531"/>
                    </a:cxn>
                    <a:cxn ang="0">
                      <a:pos x="68" y="550"/>
                    </a:cxn>
                    <a:cxn ang="0">
                      <a:pos x="91" y="543"/>
                    </a:cxn>
                    <a:cxn ang="0">
                      <a:pos x="111" y="560"/>
                    </a:cxn>
                    <a:cxn ang="0">
                      <a:pos x="134" y="551"/>
                    </a:cxn>
                    <a:cxn ang="0">
                      <a:pos x="155" y="567"/>
                    </a:cxn>
                    <a:cxn ang="0">
                      <a:pos x="179" y="556"/>
                    </a:cxn>
                    <a:cxn ang="0">
                      <a:pos x="201" y="570"/>
                    </a:cxn>
                    <a:cxn ang="0">
                      <a:pos x="224" y="557"/>
                    </a:cxn>
                    <a:cxn ang="0">
                      <a:pos x="247" y="570"/>
                    </a:cxn>
                    <a:cxn ang="0">
                      <a:pos x="270" y="556"/>
                    </a:cxn>
                    <a:cxn ang="0">
                      <a:pos x="293" y="567"/>
                    </a:cxn>
                    <a:cxn ang="0">
                      <a:pos x="314" y="551"/>
                    </a:cxn>
                    <a:cxn ang="0">
                      <a:pos x="338" y="560"/>
                    </a:cxn>
                    <a:cxn ang="0">
                      <a:pos x="358" y="542"/>
                    </a:cxn>
                    <a:cxn ang="0">
                      <a:pos x="381" y="550"/>
                    </a:cxn>
                    <a:cxn ang="0">
                      <a:pos x="399" y="531"/>
                    </a:cxn>
                    <a:cxn ang="0">
                      <a:pos x="421" y="536"/>
                    </a:cxn>
                    <a:cxn ang="0">
                      <a:pos x="439" y="516"/>
                    </a:cxn>
                    <a:cxn ang="0">
                      <a:pos x="444" y="515"/>
                    </a:cxn>
                    <a:cxn ang="0">
                      <a:pos x="446" y="61"/>
                    </a:cxn>
                    <a:cxn ang="0">
                      <a:pos x="10" y="57"/>
                    </a:cxn>
                  </a:cxnLst>
                  <a:rect l="0" t="0" r="r" b="b"/>
                  <a:pathLst>
                    <a:path w="446" h="571">
                      <a:moveTo>
                        <a:pt x="10" y="57"/>
                      </a:moveTo>
                      <a:cubicBezTo>
                        <a:pt x="6" y="58"/>
                        <a:pt x="3" y="59"/>
                        <a:pt x="0" y="58"/>
                      </a:cubicBezTo>
                      <a:cubicBezTo>
                        <a:pt x="33" y="209"/>
                        <a:pt x="33" y="365"/>
                        <a:pt x="2" y="516"/>
                      </a:cubicBezTo>
                      <a:cubicBezTo>
                        <a:pt x="4" y="516"/>
                        <a:pt x="7" y="515"/>
                        <a:pt x="10" y="517"/>
                      </a:cubicBezTo>
                      <a:cubicBezTo>
                        <a:pt x="19" y="521"/>
                        <a:pt x="17" y="532"/>
                        <a:pt x="27" y="536"/>
                      </a:cubicBezTo>
                      <a:cubicBezTo>
                        <a:pt x="37" y="540"/>
                        <a:pt x="39" y="528"/>
                        <a:pt x="49" y="531"/>
                      </a:cubicBezTo>
                      <a:cubicBezTo>
                        <a:pt x="59" y="535"/>
                        <a:pt x="57" y="547"/>
                        <a:pt x="68" y="550"/>
                      </a:cubicBezTo>
                      <a:cubicBezTo>
                        <a:pt x="78" y="553"/>
                        <a:pt x="80" y="540"/>
                        <a:pt x="91" y="543"/>
                      </a:cubicBezTo>
                      <a:cubicBezTo>
                        <a:pt x="101" y="545"/>
                        <a:pt x="100" y="558"/>
                        <a:pt x="111" y="560"/>
                      </a:cubicBezTo>
                      <a:cubicBezTo>
                        <a:pt x="122" y="562"/>
                        <a:pt x="123" y="549"/>
                        <a:pt x="134" y="551"/>
                      </a:cubicBezTo>
                      <a:cubicBezTo>
                        <a:pt x="145" y="552"/>
                        <a:pt x="144" y="566"/>
                        <a:pt x="155" y="567"/>
                      </a:cubicBezTo>
                      <a:cubicBezTo>
                        <a:pt x="167" y="568"/>
                        <a:pt x="168" y="555"/>
                        <a:pt x="179" y="556"/>
                      </a:cubicBezTo>
                      <a:cubicBezTo>
                        <a:pt x="190" y="557"/>
                        <a:pt x="190" y="570"/>
                        <a:pt x="201" y="570"/>
                      </a:cubicBezTo>
                      <a:cubicBezTo>
                        <a:pt x="213" y="571"/>
                        <a:pt x="213" y="557"/>
                        <a:pt x="224" y="557"/>
                      </a:cubicBezTo>
                      <a:cubicBezTo>
                        <a:pt x="236" y="557"/>
                        <a:pt x="236" y="571"/>
                        <a:pt x="247" y="570"/>
                      </a:cubicBezTo>
                      <a:cubicBezTo>
                        <a:pt x="259" y="570"/>
                        <a:pt x="258" y="556"/>
                        <a:pt x="270" y="556"/>
                      </a:cubicBezTo>
                      <a:cubicBezTo>
                        <a:pt x="281" y="555"/>
                        <a:pt x="282" y="568"/>
                        <a:pt x="293" y="567"/>
                      </a:cubicBezTo>
                      <a:cubicBezTo>
                        <a:pt x="304" y="566"/>
                        <a:pt x="303" y="552"/>
                        <a:pt x="314" y="551"/>
                      </a:cubicBezTo>
                      <a:cubicBezTo>
                        <a:pt x="325" y="549"/>
                        <a:pt x="327" y="562"/>
                        <a:pt x="338" y="560"/>
                      </a:cubicBezTo>
                      <a:cubicBezTo>
                        <a:pt x="349" y="558"/>
                        <a:pt x="347" y="545"/>
                        <a:pt x="358" y="542"/>
                      </a:cubicBezTo>
                      <a:cubicBezTo>
                        <a:pt x="368" y="540"/>
                        <a:pt x="370" y="553"/>
                        <a:pt x="381" y="550"/>
                      </a:cubicBezTo>
                      <a:cubicBezTo>
                        <a:pt x="391" y="546"/>
                        <a:pt x="389" y="534"/>
                        <a:pt x="399" y="531"/>
                      </a:cubicBezTo>
                      <a:cubicBezTo>
                        <a:pt x="409" y="528"/>
                        <a:pt x="412" y="540"/>
                        <a:pt x="421" y="536"/>
                      </a:cubicBezTo>
                      <a:cubicBezTo>
                        <a:pt x="431" y="532"/>
                        <a:pt x="429" y="520"/>
                        <a:pt x="439" y="516"/>
                      </a:cubicBezTo>
                      <a:cubicBezTo>
                        <a:pt x="441" y="515"/>
                        <a:pt x="443" y="515"/>
                        <a:pt x="444" y="515"/>
                      </a:cubicBezTo>
                      <a:cubicBezTo>
                        <a:pt x="414" y="365"/>
                        <a:pt x="414" y="210"/>
                        <a:pt x="446" y="61"/>
                      </a:cubicBezTo>
                      <a:cubicBezTo>
                        <a:pt x="321" y="2"/>
                        <a:pt x="138" y="0"/>
                        <a:pt x="10" y="57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6" name="iṩ1îďe">
                  <a:extLst>
                    <a:ext uri="{FF2B5EF4-FFF2-40B4-BE49-F238E27FC236}">
                      <a16:creationId xmlns:a16="http://schemas.microsoft.com/office/drawing/2014/main" id="{D31C6E84-B945-4229-A209-B26D52E515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2630" y="1668652"/>
                  <a:ext cx="930437" cy="1192942"/>
                </a:xfrm>
                <a:custGeom>
                  <a:avLst/>
                  <a:gdLst/>
                  <a:ahLst/>
                  <a:cxnLst>
                    <a:cxn ang="0">
                      <a:pos x="176" y="507"/>
                    </a:cxn>
                    <a:cxn ang="0">
                      <a:pos x="154" y="497"/>
                    </a:cxn>
                    <a:cxn ang="0">
                      <a:pos x="152" y="497"/>
                    </a:cxn>
                    <a:cxn ang="0">
                      <a:pos x="132" y="503"/>
                    </a:cxn>
                    <a:cxn ang="0">
                      <a:pos x="111" y="492"/>
                    </a:cxn>
                    <a:cxn ang="0">
                      <a:pos x="106" y="492"/>
                    </a:cxn>
                    <a:cxn ang="0">
                      <a:pos x="89" y="497"/>
                    </a:cxn>
                    <a:cxn ang="0">
                      <a:pos x="69" y="484"/>
                    </a:cxn>
                    <a:cxn ang="0">
                      <a:pos x="62" y="483"/>
                    </a:cxn>
                    <a:cxn ang="0">
                      <a:pos x="48" y="487"/>
                    </a:cxn>
                    <a:cxn ang="0">
                      <a:pos x="30" y="473"/>
                    </a:cxn>
                    <a:cxn ang="0">
                      <a:pos x="20" y="472"/>
                    </a:cxn>
                    <a:cxn ang="0">
                      <a:pos x="9" y="474"/>
                    </a:cxn>
                    <a:cxn ang="0">
                      <a:pos x="2" y="465"/>
                    </a:cxn>
                    <a:cxn ang="0">
                      <a:pos x="0" y="37"/>
                    </a:cxn>
                    <a:cxn ang="0">
                      <a:pos x="197" y="0"/>
                    </a:cxn>
                    <a:cxn ang="0">
                      <a:pos x="395" y="37"/>
                    </a:cxn>
                    <a:cxn ang="0">
                      <a:pos x="393" y="466"/>
                    </a:cxn>
                    <a:cxn ang="0">
                      <a:pos x="387" y="473"/>
                    </a:cxn>
                    <a:cxn ang="0">
                      <a:pos x="377" y="471"/>
                    </a:cxn>
                    <a:cxn ang="0">
                      <a:pos x="366" y="473"/>
                    </a:cxn>
                    <a:cxn ang="0">
                      <a:pos x="349" y="486"/>
                    </a:cxn>
                    <a:cxn ang="0">
                      <a:pos x="334" y="483"/>
                    </a:cxn>
                    <a:cxn ang="0">
                      <a:pos x="327" y="484"/>
                    </a:cxn>
                    <a:cxn ang="0">
                      <a:pos x="307" y="496"/>
                    </a:cxn>
                    <a:cxn ang="0">
                      <a:pos x="290" y="491"/>
                    </a:cxn>
                    <a:cxn ang="0">
                      <a:pos x="285" y="492"/>
                    </a:cxn>
                    <a:cxn ang="0">
                      <a:pos x="264" y="503"/>
                    </a:cxn>
                    <a:cxn ang="0">
                      <a:pos x="245" y="497"/>
                    </a:cxn>
                    <a:cxn ang="0">
                      <a:pos x="242" y="497"/>
                    </a:cxn>
                    <a:cxn ang="0">
                      <a:pos x="220" y="506"/>
                    </a:cxn>
                    <a:cxn ang="0">
                      <a:pos x="198" y="498"/>
                    </a:cxn>
                    <a:cxn ang="0">
                      <a:pos x="176" y="507"/>
                    </a:cxn>
                  </a:cxnLst>
                  <a:rect l="0" t="0" r="r" b="b"/>
                  <a:pathLst>
                    <a:path w="395" h="507">
                      <a:moveTo>
                        <a:pt x="176" y="507"/>
                      </a:moveTo>
                      <a:cubicBezTo>
                        <a:pt x="172" y="502"/>
                        <a:pt x="165" y="497"/>
                        <a:pt x="154" y="497"/>
                      </a:cubicBezTo>
                      <a:cubicBezTo>
                        <a:pt x="154" y="497"/>
                        <a:pt x="153" y="497"/>
                        <a:pt x="152" y="497"/>
                      </a:cubicBezTo>
                      <a:cubicBezTo>
                        <a:pt x="143" y="497"/>
                        <a:pt x="137" y="500"/>
                        <a:pt x="132" y="503"/>
                      </a:cubicBezTo>
                      <a:cubicBezTo>
                        <a:pt x="128" y="499"/>
                        <a:pt x="121" y="493"/>
                        <a:pt x="111" y="492"/>
                      </a:cubicBezTo>
                      <a:cubicBezTo>
                        <a:pt x="110" y="492"/>
                        <a:pt x="108" y="492"/>
                        <a:pt x="106" y="492"/>
                      </a:cubicBezTo>
                      <a:cubicBezTo>
                        <a:pt x="99" y="492"/>
                        <a:pt x="93" y="494"/>
                        <a:pt x="89" y="497"/>
                      </a:cubicBezTo>
                      <a:cubicBezTo>
                        <a:pt x="85" y="492"/>
                        <a:pt x="79" y="486"/>
                        <a:pt x="69" y="484"/>
                      </a:cubicBezTo>
                      <a:cubicBezTo>
                        <a:pt x="67" y="484"/>
                        <a:pt x="65" y="483"/>
                        <a:pt x="62" y="483"/>
                      </a:cubicBezTo>
                      <a:cubicBezTo>
                        <a:pt x="56" y="483"/>
                        <a:pt x="52" y="485"/>
                        <a:pt x="48" y="487"/>
                      </a:cubicBezTo>
                      <a:cubicBezTo>
                        <a:pt x="44" y="482"/>
                        <a:pt x="39" y="476"/>
                        <a:pt x="30" y="473"/>
                      </a:cubicBezTo>
                      <a:cubicBezTo>
                        <a:pt x="27" y="472"/>
                        <a:pt x="23" y="472"/>
                        <a:pt x="20" y="472"/>
                      </a:cubicBezTo>
                      <a:cubicBezTo>
                        <a:pt x="15" y="472"/>
                        <a:pt x="12" y="473"/>
                        <a:pt x="9" y="474"/>
                      </a:cubicBezTo>
                      <a:cubicBezTo>
                        <a:pt x="7" y="471"/>
                        <a:pt x="5" y="468"/>
                        <a:pt x="2" y="465"/>
                      </a:cubicBezTo>
                      <a:cubicBezTo>
                        <a:pt x="28" y="323"/>
                        <a:pt x="28" y="179"/>
                        <a:pt x="0" y="37"/>
                      </a:cubicBezTo>
                      <a:cubicBezTo>
                        <a:pt x="56" y="13"/>
                        <a:pt x="126" y="0"/>
                        <a:pt x="197" y="0"/>
                      </a:cubicBezTo>
                      <a:cubicBezTo>
                        <a:pt x="269" y="0"/>
                        <a:pt x="338" y="13"/>
                        <a:pt x="395" y="37"/>
                      </a:cubicBezTo>
                      <a:cubicBezTo>
                        <a:pt x="367" y="179"/>
                        <a:pt x="367" y="323"/>
                        <a:pt x="393" y="466"/>
                      </a:cubicBezTo>
                      <a:cubicBezTo>
                        <a:pt x="391" y="468"/>
                        <a:pt x="389" y="471"/>
                        <a:pt x="387" y="473"/>
                      </a:cubicBezTo>
                      <a:cubicBezTo>
                        <a:pt x="384" y="472"/>
                        <a:pt x="381" y="471"/>
                        <a:pt x="377" y="471"/>
                      </a:cubicBezTo>
                      <a:cubicBezTo>
                        <a:pt x="373" y="471"/>
                        <a:pt x="370" y="472"/>
                        <a:pt x="366" y="473"/>
                      </a:cubicBezTo>
                      <a:cubicBezTo>
                        <a:pt x="357" y="476"/>
                        <a:pt x="352" y="481"/>
                        <a:pt x="349" y="486"/>
                      </a:cubicBezTo>
                      <a:cubicBezTo>
                        <a:pt x="345" y="484"/>
                        <a:pt x="340" y="483"/>
                        <a:pt x="334" y="483"/>
                      </a:cubicBezTo>
                      <a:cubicBezTo>
                        <a:pt x="332" y="483"/>
                        <a:pt x="329" y="483"/>
                        <a:pt x="327" y="484"/>
                      </a:cubicBezTo>
                      <a:cubicBezTo>
                        <a:pt x="317" y="486"/>
                        <a:pt x="311" y="491"/>
                        <a:pt x="307" y="496"/>
                      </a:cubicBezTo>
                      <a:cubicBezTo>
                        <a:pt x="303" y="494"/>
                        <a:pt x="297" y="491"/>
                        <a:pt x="290" y="491"/>
                      </a:cubicBezTo>
                      <a:cubicBezTo>
                        <a:pt x="289" y="491"/>
                        <a:pt x="287" y="492"/>
                        <a:pt x="285" y="492"/>
                      </a:cubicBezTo>
                      <a:cubicBezTo>
                        <a:pt x="275" y="493"/>
                        <a:pt x="269" y="498"/>
                        <a:pt x="264" y="503"/>
                      </a:cubicBezTo>
                      <a:cubicBezTo>
                        <a:pt x="260" y="500"/>
                        <a:pt x="253" y="497"/>
                        <a:pt x="245" y="497"/>
                      </a:cubicBezTo>
                      <a:cubicBezTo>
                        <a:pt x="244" y="497"/>
                        <a:pt x="243" y="497"/>
                        <a:pt x="242" y="497"/>
                      </a:cubicBezTo>
                      <a:cubicBezTo>
                        <a:pt x="232" y="497"/>
                        <a:pt x="225" y="502"/>
                        <a:pt x="220" y="506"/>
                      </a:cubicBezTo>
                      <a:cubicBezTo>
                        <a:pt x="216" y="502"/>
                        <a:pt x="208" y="498"/>
                        <a:pt x="198" y="498"/>
                      </a:cubicBezTo>
                      <a:cubicBezTo>
                        <a:pt x="188" y="498"/>
                        <a:pt x="181" y="502"/>
                        <a:pt x="176" y="50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7" name="iṧľiḑé">
                  <a:extLst>
                    <a:ext uri="{FF2B5EF4-FFF2-40B4-BE49-F238E27FC236}">
                      <a16:creationId xmlns:a16="http://schemas.microsoft.com/office/drawing/2014/main" id="{823F1560-6A7D-4E45-8D63-B0478F01A8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31798" y="1694903"/>
                  <a:ext cx="872102" cy="1134608"/>
                </a:xfrm>
                <a:custGeom>
                  <a:avLst/>
                  <a:gdLst/>
                  <a:ahLst/>
                  <a:cxnLst>
                    <a:cxn ang="0">
                      <a:pos x="165" y="482"/>
                    </a:cxn>
                    <a:cxn ang="0">
                      <a:pos x="143" y="475"/>
                    </a:cxn>
                    <a:cxn ang="0">
                      <a:pos x="140" y="475"/>
                    </a:cxn>
                    <a:cxn ang="0">
                      <a:pos x="121" y="479"/>
                    </a:cxn>
                    <a:cxn ang="0">
                      <a:pos x="101" y="470"/>
                    </a:cxn>
                    <a:cxn ang="0">
                      <a:pos x="94" y="470"/>
                    </a:cxn>
                    <a:cxn ang="0">
                      <a:pos x="79" y="472"/>
                    </a:cxn>
                    <a:cxn ang="0">
                      <a:pos x="60" y="462"/>
                    </a:cxn>
                    <a:cxn ang="0">
                      <a:pos x="50" y="461"/>
                    </a:cxn>
                    <a:cxn ang="0">
                      <a:pos x="39" y="463"/>
                    </a:cxn>
                    <a:cxn ang="0">
                      <a:pos x="21" y="452"/>
                    </a:cxn>
                    <a:cxn ang="0">
                      <a:pos x="8" y="450"/>
                    </a:cxn>
                    <a:cxn ang="0">
                      <a:pos x="2" y="450"/>
                    </a:cxn>
                    <a:cxn ang="0">
                      <a:pos x="0" y="33"/>
                    </a:cxn>
                    <a:cxn ang="0">
                      <a:pos x="185" y="0"/>
                    </a:cxn>
                    <a:cxn ang="0">
                      <a:pos x="371" y="33"/>
                    </a:cxn>
                    <a:cxn ang="0">
                      <a:pos x="369" y="449"/>
                    </a:cxn>
                    <a:cxn ang="0">
                      <a:pos x="365" y="449"/>
                    </a:cxn>
                    <a:cxn ang="0">
                      <a:pos x="351" y="451"/>
                    </a:cxn>
                    <a:cxn ang="0">
                      <a:pos x="333" y="462"/>
                    </a:cxn>
                    <a:cxn ang="0">
                      <a:pos x="322" y="461"/>
                    </a:cxn>
                    <a:cxn ang="0">
                      <a:pos x="312" y="462"/>
                    </a:cxn>
                    <a:cxn ang="0">
                      <a:pos x="293" y="472"/>
                    </a:cxn>
                    <a:cxn ang="0">
                      <a:pos x="278" y="469"/>
                    </a:cxn>
                    <a:cxn ang="0">
                      <a:pos x="271" y="470"/>
                    </a:cxn>
                    <a:cxn ang="0">
                      <a:pos x="251" y="478"/>
                    </a:cxn>
                    <a:cxn ang="0">
                      <a:pos x="233" y="474"/>
                    </a:cxn>
                    <a:cxn ang="0">
                      <a:pos x="229" y="475"/>
                    </a:cxn>
                    <a:cxn ang="0">
                      <a:pos x="208" y="482"/>
                    </a:cxn>
                    <a:cxn ang="0">
                      <a:pos x="186" y="476"/>
                    </a:cxn>
                    <a:cxn ang="0">
                      <a:pos x="165" y="482"/>
                    </a:cxn>
                  </a:cxnLst>
                  <a:rect l="0" t="0" r="r" b="b"/>
                  <a:pathLst>
                    <a:path w="371" h="482">
                      <a:moveTo>
                        <a:pt x="165" y="482"/>
                      </a:moveTo>
                      <a:cubicBezTo>
                        <a:pt x="158" y="478"/>
                        <a:pt x="151" y="475"/>
                        <a:pt x="143" y="475"/>
                      </a:cubicBezTo>
                      <a:cubicBezTo>
                        <a:pt x="142" y="475"/>
                        <a:pt x="141" y="475"/>
                        <a:pt x="140" y="475"/>
                      </a:cubicBezTo>
                      <a:cubicBezTo>
                        <a:pt x="133" y="475"/>
                        <a:pt x="127" y="476"/>
                        <a:pt x="121" y="479"/>
                      </a:cubicBezTo>
                      <a:cubicBezTo>
                        <a:pt x="115" y="474"/>
                        <a:pt x="108" y="471"/>
                        <a:pt x="101" y="470"/>
                      </a:cubicBezTo>
                      <a:cubicBezTo>
                        <a:pt x="99" y="470"/>
                        <a:pt x="97" y="470"/>
                        <a:pt x="94" y="470"/>
                      </a:cubicBezTo>
                      <a:cubicBezTo>
                        <a:pt x="89" y="470"/>
                        <a:pt x="84" y="471"/>
                        <a:pt x="79" y="472"/>
                      </a:cubicBezTo>
                      <a:cubicBezTo>
                        <a:pt x="74" y="467"/>
                        <a:pt x="67" y="464"/>
                        <a:pt x="60" y="462"/>
                      </a:cubicBezTo>
                      <a:cubicBezTo>
                        <a:pt x="57" y="462"/>
                        <a:pt x="53" y="461"/>
                        <a:pt x="50" y="461"/>
                      </a:cubicBezTo>
                      <a:cubicBezTo>
                        <a:pt x="46" y="461"/>
                        <a:pt x="43" y="462"/>
                        <a:pt x="39" y="463"/>
                      </a:cubicBezTo>
                      <a:cubicBezTo>
                        <a:pt x="34" y="458"/>
                        <a:pt x="28" y="454"/>
                        <a:pt x="21" y="452"/>
                      </a:cubicBezTo>
                      <a:cubicBezTo>
                        <a:pt x="17" y="450"/>
                        <a:pt x="12" y="450"/>
                        <a:pt x="8" y="450"/>
                      </a:cubicBezTo>
                      <a:cubicBezTo>
                        <a:pt x="6" y="450"/>
                        <a:pt x="4" y="450"/>
                        <a:pt x="2" y="450"/>
                      </a:cubicBezTo>
                      <a:cubicBezTo>
                        <a:pt x="27" y="311"/>
                        <a:pt x="27" y="171"/>
                        <a:pt x="0" y="33"/>
                      </a:cubicBezTo>
                      <a:cubicBezTo>
                        <a:pt x="54" y="12"/>
                        <a:pt x="119" y="0"/>
                        <a:pt x="185" y="0"/>
                      </a:cubicBezTo>
                      <a:cubicBezTo>
                        <a:pt x="252" y="0"/>
                        <a:pt x="317" y="12"/>
                        <a:pt x="371" y="33"/>
                      </a:cubicBezTo>
                      <a:cubicBezTo>
                        <a:pt x="344" y="171"/>
                        <a:pt x="344" y="311"/>
                        <a:pt x="369" y="449"/>
                      </a:cubicBezTo>
                      <a:cubicBezTo>
                        <a:pt x="368" y="449"/>
                        <a:pt x="366" y="449"/>
                        <a:pt x="365" y="449"/>
                      </a:cubicBezTo>
                      <a:cubicBezTo>
                        <a:pt x="360" y="449"/>
                        <a:pt x="355" y="450"/>
                        <a:pt x="351" y="451"/>
                      </a:cubicBezTo>
                      <a:cubicBezTo>
                        <a:pt x="344" y="454"/>
                        <a:pt x="338" y="457"/>
                        <a:pt x="333" y="462"/>
                      </a:cubicBezTo>
                      <a:cubicBezTo>
                        <a:pt x="330" y="461"/>
                        <a:pt x="326" y="461"/>
                        <a:pt x="322" y="461"/>
                      </a:cubicBezTo>
                      <a:cubicBezTo>
                        <a:pt x="319" y="461"/>
                        <a:pt x="315" y="461"/>
                        <a:pt x="312" y="462"/>
                      </a:cubicBezTo>
                      <a:cubicBezTo>
                        <a:pt x="305" y="464"/>
                        <a:pt x="298" y="467"/>
                        <a:pt x="293" y="472"/>
                      </a:cubicBezTo>
                      <a:cubicBezTo>
                        <a:pt x="288" y="470"/>
                        <a:pt x="283" y="469"/>
                        <a:pt x="278" y="469"/>
                      </a:cubicBezTo>
                      <a:cubicBezTo>
                        <a:pt x="276" y="469"/>
                        <a:pt x="274" y="470"/>
                        <a:pt x="271" y="470"/>
                      </a:cubicBezTo>
                      <a:cubicBezTo>
                        <a:pt x="264" y="471"/>
                        <a:pt x="257" y="474"/>
                        <a:pt x="251" y="478"/>
                      </a:cubicBezTo>
                      <a:cubicBezTo>
                        <a:pt x="245" y="476"/>
                        <a:pt x="239" y="474"/>
                        <a:pt x="233" y="474"/>
                      </a:cubicBezTo>
                      <a:cubicBezTo>
                        <a:pt x="232" y="474"/>
                        <a:pt x="230" y="475"/>
                        <a:pt x="229" y="475"/>
                      </a:cubicBezTo>
                      <a:cubicBezTo>
                        <a:pt x="221" y="475"/>
                        <a:pt x="214" y="478"/>
                        <a:pt x="208" y="482"/>
                      </a:cubicBezTo>
                      <a:cubicBezTo>
                        <a:pt x="201" y="478"/>
                        <a:pt x="194" y="476"/>
                        <a:pt x="186" y="476"/>
                      </a:cubicBezTo>
                      <a:cubicBezTo>
                        <a:pt x="179" y="476"/>
                        <a:pt x="171" y="478"/>
                        <a:pt x="165" y="482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8" name="iśľïḑé">
                  <a:extLst>
                    <a:ext uri="{FF2B5EF4-FFF2-40B4-BE49-F238E27FC236}">
                      <a16:creationId xmlns:a16="http://schemas.microsoft.com/office/drawing/2014/main" id="{A4A55421-3AB4-45CF-9283-81E4A0761E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34713" y="1694903"/>
                  <a:ext cx="869185" cy="373341"/>
                </a:xfrm>
                <a:custGeom>
                  <a:avLst/>
                  <a:gdLst/>
                  <a:ahLst/>
                  <a:cxnLst>
                    <a:cxn ang="0">
                      <a:pos x="370" y="33"/>
                    </a:cxn>
                    <a:cxn ang="0">
                      <a:pos x="185" y="0"/>
                    </a:cxn>
                    <a:cxn ang="0">
                      <a:pos x="0" y="33"/>
                    </a:cxn>
                    <a:cxn ang="0">
                      <a:pos x="17" y="159"/>
                    </a:cxn>
                    <a:cxn ang="0">
                      <a:pos x="185" y="132"/>
                    </a:cxn>
                    <a:cxn ang="0">
                      <a:pos x="353" y="159"/>
                    </a:cxn>
                    <a:cxn ang="0">
                      <a:pos x="370" y="33"/>
                    </a:cxn>
                  </a:cxnLst>
                  <a:rect l="0" t="0" r="r" b="b"/>
                  <a:pathLst>
                    <a:path w="370" h="159">
                      <a:moveTo>
                        <a:pt x="370" y="33"/>
                      </a:moveTo>
                      <a:cubicBezTo>
                        <a:pt x="316" y="12"/>
                        <a:pt x="251" y="0"/>
                        <a:pt x="185" y="0"/>
                      </a:cubicBezTo>
                      <a:cubicBezTo>
                        <a:pt x="119" y="0"/>
                        <a:pt x="54" y="12"/>
                        <a:pt x="0" y="33"/>
                      </a:cubicBezTo>
                      <a:cubicBezTo>
                        <a:pt x="8" y="74"/>
                        <a:pt x="13" y="117"/>
                        <a:pt x="17" y="159"/>
                      </a:cubicBezTo>
                      <a:cubicBezTo>
                        <a:pt x="67" y="142"/>
                        <a:pt x="126" y="132"/>
                        <a:pt x="185" y="132"/>
                      </a:cubicBezTo>
                      <a:cubicBezTo>
                        <a:pt x="244" y="132"/>
                        <a:pt x="303" y="142"/>
                        <a:pt x="353" y="159"/>
                      </a:cubicBezTo>
                      <a:cubicBezTo>
                        <a:pt x="357" y="117"/>
                        <a:pt x="362" y="74"/>
                        <a:pt x="370" y="33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1" name="îṣļïḑè">
                <a:extLst>
                  <a:ext uri="{FF2B5EF4-FFF2-40B4-BE49-F238E27FC236}">
                    <a16:creationId xmlns:a16="http://schemas.microsoft.com/office/drawing/2014/main" id="{9FED3C05-D923-4A85-9CFE-BA9A5B17F1A0}"/>
                  </a:ext>
                </a:extLst>
              </p:cNvPr>
              <p:cNvGrpSpPr/>
              <p:nvPr/>
            </p:nvGrpSpPr>
            <p:grpSpPr>
              <a:xfrm>
                <a:off x="6556216" y="1603817"/>
                <a:ext cx="1637603" cy="2097042"/>
                <a:chOff x="4633252" y="1581150"/>
                <a:chExt cx="1050022" cy="1344612"/>
              </a:xfrm>
            </p:grpSpPr>
            <p:sp>
              <p:nvSpPr>
                <p:cNvPr id="61" name="ïṣḻiḍè">
                  <a:extLst>
                    <a:ext uri="{FF2B5EF4-FFF2-40B4-BE49-F238E27FC236}">
                      <a16:creationId xmlns:a16="http://schemas.microsoft.com/office/drawing/2014/main" id="{C8556C78-7B36-41F4-A18E-F430AD6B0D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3252" y="1581150"/>
                  <a:ext cx="1050022" cy="1344612"/>
                </a:xfrm>
                <a:custGeom>
                  <a:avLst/>
                  <a:gdLst/>
                  <a:ahLst/>
                  <a:cxnLst>
                    <a:cxn ang="0">
                      <a:pos x="9" y="57"/>
                    </a:cxn>
                    <a:cxn ang="0">
                      <a:pos x="0" y="58"/>
                    </a:cxn>
                    <a:cxn ang="0">
                      <a:pos x="2" y="516"/>
                    </a:cxn>
                    <a:cxn ang="0">
                      <a:pos x="9" y="517"/>
                    </a:cxn>
                    <a:cxn ang="0">
                      <a:pos x="27" y="536"/>
                    </a:cxn>
                    <a:cxn ang="0">
                      <a:pos x="49" y="531"/>
                    </a:cxn>
                    <a:cxn ang="0">
                      <a:pos x="67" y="550"/>
                    </a:cxn>
                    <a:cxn ang="0">
                      <a:pos x="90" y="543"/>
                    </a:cxn>
                    <a:cxn ang="0">
                      <a:pos x="110" y="560"/>
                    </a:cxn>
                    <a:cxn ang="0">
                      <a:pos x="134" y="551"/>
                    </a:cxn>
                    <a:cxn ang="0">
                      <a:pos x="155" y="567"/>
                    </a:cxn>
                    <a:cxn ang="0">
                      <a:pos x="179" y="556"/>
                    </a:cxn>
                    <a:cxn ang="0">
                      <a:pos x="201" y="570"/>
                    </a:cxn>
                    <a:cxn ang="0">
                      <a:pos x="224" y="557"/>
                    </a:cxn>
                    <a:cxn ang="0">
                      <a:pos x="247" y="570"/>
                    </a:cxn>
                    <a:cxn ang="0">
                      <a:pos x="269" y="556"/>
                    </a:cxn>
                    <a:cxn ang="0">
                      <a:pos x="293" y="567"/>
                    </a:cxn>
                    <a:cxn ang="0">
                      <a:pos x="314" y="551"/>
                    </a:cxn>
                    <a:cxn ang="0">
                      <a:pos x="338" y="560"/>
                    </a:cxn>
                    <a:cxn ang="0">
                      <a:pos x="357" y="542"/>
                    </a:cxn>
                    <a:cxn ang="0">
                      <a:pos x="380" y="550"/>
                    </a:cxn>
                    <a:cxn ang="0">
                      <a:pos x="399" y="531"/>
                    </a:cxn>
                    <a:cxn ang="0">
                      <a:pos x="421" y="536"/>
                    </a:cxn>
                    <a:cxn ang="0">
                      <a:pos x="438" y="516"/>
                    </a:cxn>
                    <a:cxn ang="0">
                      <a:pos x="444" y="515"/>
                    </a:cxn>
                    <a:cxn ang="0">
                      <a:pos x="446" y="61"/>
                    </a:cxn>
                    <a:cxn ang="0">
                      <a:pos x="9" y="57"/>
                    </a:cxn>
                  </a:cxnLst>
                  <a:rect l="0" t="0" r="r" b="b"/>
                  <a:pathLst>
                    <a:path w="446" h="571">
                      <a:moveTo>
                        <a:pt x="9" y="57"/>
                      </a:moveTo>
                      <a:cubicBezTo>
                        <a:pt x="6" y="58"/>
                        <a:pt x="3" y="59"/>
                        <a:pt x="0" y="58"/>
                      </a:cubicBezTo>
                      <a:cubicBezTo>
                        <a:pt x="32" y="209"/>
                        <a:pt x="33" y="365"/>
                        <a:pt x="2" y="516"/>
                      </a:cubicBezTo>
                      <a:cubicBezTo>
                        <a:pt x="4" y="516"/>
                        <a:pt x="6" y="515"/>
                        <a:pt x="9" y="517"/>
                      </a:cubicBezTo>
                      <a:cubicBezTo>
                        <a:pt x="19" y="521"/>
                        <a:pt x="17" y="532"/>
                        <a:pt x="27" y="536"/>
                      </a:cubicBezTo>
                      <a:cubicBezTo>
                        <a:pt x="37" y="540"/>
                        <a:pt x="39" y="528"/>
                        <a:pt x="49" y="531"/>
                      </a:cubicBezTo>
                      <a:cubicBezTo>
                        <a:pt x="59" y="535"/>
                        <a:pt x="57" y="547"/>
                        <a:pt x="67" y="550"/>
                      </a:cubicBezTo>
                      <a:cubicBezTo>
                        <a:pt x="78" y="553"/>
                        <a:pt x="80" y="540"/>
                        <a:pt x="90" y="543"/>
                      </a:cubicBezTo>
                      <a:cubicBezTo>
                        <a:pt x="101" y="545"/>
                        <a:pt x="99" y="558"/>
                        <a:pt x="110" y="560"/>
                      </a:cubicBezTo>
                      <a:cubicBezTo>
                        <a:pt x="121" y="562"/>
                        <a:pt x="123" y="549"/>
                        <a:pt x="134" y="551"/>
                      </a:cubicBezTo>
                      <a:cubicBezTo>
                        <a:pt x="145" y="552"/>
                        <a:pt x="144" y="566"/>
                        <a:pt x="155" y="567"/>
                      </a:cubicBezTo>
                      <a:cubicBezTo>
                        <a:pt x="167" y="568"/>
                        <a:pt x="167" y="555"/>
                        <a:pt x="179" y="556"/>
                      </a:cubicBezTo>
                      <a:cubicBezTo>
                        <a:pt x="190" y="557"/>
                        <a:pt x="189" y="570"/>
                        <a:pt x="201" y="570"/>
                      </a:cubicBezTo>
                      <a:cubicBezTo>
                        <a:pt x="212" y="571"/>
                        <a:pt x="213" y="557"/>
                        <a:pt x="224" y="557"/>
                      </a:cubicBezTo>
                      <a:cubicBezTo>
                        <a:pt x="235" y="557"/>
                        <a:pt x="236" y="571"/>
                        <a:pt x="247" y="570"/>
                      </a:cubicBezTo>
                      <a:cubicBezTo>
                        <a:pt x="259" y="570"/>
                        <a:pt x="258" y="556"/>
                        <a:pt x="269" y="556"/>
                      </a:cubicBezTo>
                      <a:cubicBezTo>
                        <a:pt x="281" y="555"/>
                        <a:pt x="281" y="568"/>
                        <a:pt x="293" y="567"/>
                      </a:cubicBezTo>
                      <a:cubicBezTo>
                        <a:pt x="304" y="566"/>
                        <a:pt x="303" y="552"/>
                        <a:pt x="314" y="551"/>
                      </a:cubicBezTo>
                      <a:cubicBezTo>
                        <a:pt x="325" y="549"/>
                        <a:pt x="326" y="562"/>
                        <a:pt x="338" y="560"/>
                      </a:cubicBezTo>
                      <a:cubicBezTo>
                        <a:pt x="348" y="558"/>
                        <a:pt x="347" y="545"/>
                        <a:pt x="357" y="542"/>
                      </a:cubicBezTo>
                      <a:cubicBezTo>
                        <a:pt x="368" y="540"/>
                        <a:pt x="370" y="553"/>
                        <a:pt x="380" y="550"/>
                      </a:cubicBezTo>
                      <a:cubicBezTo>
                        <a:pt x="391" y="546"/>
                        <a:pt x="389" y="534"/>
                        <a:pt x="399" y="531"/>
                      </a:cubicBezTo>
                      <a:cubicBezTo>
                        <a:pt x="409" y="528"/>
                        <a:pt x="411" y="540"/>
                        <a:pt x="421" y="536"/>
                      </a:cubicBezTo>
                      <a:cubicBezTo>
                        <a:pt x="431" y="532"/>
                        <a:pt x="429" y="520"/>
                        <a:pt x="438" y="516"/>
                      </a:cubicBezTo>
                      <a:cubicBezTo>
                        <a:pt x="441" y="515"/>
                        <a:pt x="442" y="515"/>
                        <a:pt x="444" y="515"/>
                      </a:cubicBezTo>
                      <a:cubicBezTo>
                        <a:pt x="413" y="365"/>
                        <a:pt x="414" y="210"/>
                        <a:pt x="446" y="61"/>
                      </a:cubicBezTo>
                      <a:cubicBezTo>
                        <a:pt x="320" y="2"/>
                        <a:pt x="137" y="0"/>
                        <a:pt x="9" y="5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2" name="î$lîḑe">
                  <a:extLst>
                    <a:ext uri="{FF2B5EF4-FFF2-40B4-BE49-F238E27FC236}">
                      <a16:creationId xmlns:a16="http://schemas.microsoft.com/office/drawing/2014/main" id="{0533B004-CA86-42A5-B0EE-772751523B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4503" y="1668652"/>
                  <a:ext cx="930437" cy="1192942"/>
                </a:xfrm>
                <a:custGeom>
                  <a:avLst/>
                  <a:gdLst/>
                  <a:ahLst/>
                  <a:cxnLst>
                    <a:cxn ang="0">
                      <a:pos x="176" y="507"/>
                    </a:cxn>
                    <a:cxn ang="0">
                      <a:pos x="154" y="497"/>
                    </a:cxn>
                    <a:cxn ang="0">
                      <a:pos x="152" y="497"/>
                    </a:cxn>
                    <a:cxn ang="0">
                      <a:pos x="132" y="503"/>
                    </a:cxn>
                    <a:cxn ang="0">
                      <a:pos x="111" y="492"/>
                    </a:cxn>
                    <a:cxn ang="0">
                      <a:pos x="106" y="492"/>
                    </a:cxn>
                    <a:cxn ang="0">
                      <a:pos x="89" y="497"/>
                    </a:cxn>
                    <a:cxn ang="0">
                      <a:pos x="69" y="484"/>
                    </a:cxn>
                    <a:cxn ang="0">
                      <a:pos x="62" y="483"/>
                    </a:cxn>
                    <a:cxn ang="0">
                      <a:pos x="48" y="487"/>
                    </a:cxn>
                    <a:cxn ang="0">
                      <a:pos x="29" y="473"/>
                    </a:cxn>
                    <a:cxn ang="0">
                      <a:pos x="19" y="472"/>
                    </a:cxn>
                    <a:cxn ang="0">
                      <a:pos x="9" y="474"/>
                    </a:cxn>
                    <a:cxn ang="0">
                      <a:pos x="1" y="465"/>
                    </a:cxn>
                    <a:cxn ang="0">
                      <a:pos x="0" y="37"/>
                    </a:cxn>
                    <a:cxn ang="0">
                      <a:pos x="197" y="0"/>
                    </a:cxn>
                    <a:cxn ang="0">
                      <a:pos x="395" y="37"/>
                    </a:cxn>
                    <a:cxn ang="0">
                      <a:pos x="393" y="466"/>
                    </a:cxn>
                    <a:cxn ang="0">
                      <a:pos x="387" y="473"/>
                    </a:cxn>
                    <a:cxn ang="0">
                      <a:pos x="376" y="471"/>
                    </a:cxn>
                    <a:cxn ang="0">
                      <a:pos x="366" y="473"/>
                    </a:cxn>
                    <a:cxn ang="0">
                      <a:pos x="348" y="486"/>
                    </a:cxn>
                    <a:cxn ang="0">
                      <a:pos x="334" y="483"/>
                    </a:cxn>
                    <a:cxn ang="0">
                      <a:pos x="326" y="484"/>
                    </a:cxn>
                    <a:cxn ang="0">
                      <a:pos x="307" y="496"/>
                    </a:cxn>
                    <a:cxn ang="0">
                      <a:pos x="290" y="491"/>
                    </a:cxn>
                    <a:cxn ang="0">
                      <a:pos x="285" y="492"/>
                    </a:cxn>
                    <a:cxn ang="0">
                      <a:pos x="264" y="503"/>
                    </a:cxn>
                    <a:cxn ang="0">
                      <a:pos x="244" y="497"/>
                    </a:cxn>
                    <a:cxn ang="0">
                      <a:pos x="242" y="497"/>
                    </a:cxn>
                    <a:cxn ang="0">
                      <a:pos x="220" y="506"/>
                    </a:cxn>
                    <a:cxn ang="0">
                      <a:pos x="198" y="498"/>
                    </a:cxn>
                    <a:cxn ang="0">
                      <a:pos x="176" y="507"/>
                    </a:cxn>
                  </a:cxnLst>
                  <a:rect l="0" t="0" r="r" b="b"/>
                  <a:pathLst>
                    <a:path w="395" h="507">
                      <a:moveTo>
                        <a:pt x="176" y="507"/>
                      </a:moveTo>
                      <a:cubicBezTo>
                        <a:pt x="171" y="502"/>
                        <a:pt x="164" y="497"/>
                        <a:pt x="154" y="497"/>
                      </a:cubicBezTo>
                      <a:cubicBezTo>
                        <a:pt x="153" y="497"/>
                        <a:pt x="152" y="497"/>
                        <a:pt x="152" y="497"/>
                      </a:cubicBezTo>
                      <a:cubicBezTo>
                        <a:pt x="143" y="497"/>
                        <a:pt x="136" y="500"/>
                        <a:pt x="132" y="503"/>
                      </a:cubicBezTo>
                      <a:cubicBezTo>
                        <a:pt x="128" y="499"/>
                        <a:pt x="121" y="493"/>
                        <a:pt x="111" y="492"/>
                      </a:cubicBezTo>
                      <a:cubicBezTo>
                        <a:pt x="109" y="492"/>
                        <a:pt x="108" y="492"/>
                        <a:pt x="106" y="492"/>
                      </a:cubicBezTo>
                      <a:cubicBezTo>
                        <a:pt x="99" y="492"/>
                        <a:pt x="93" y="494"/>
                        <a:pt x="89" y="497"/>
                      </a:cubicBezTo>
                      <a:cubicBezTo>
                        <a:pt x="85" y="492"/>
                        <a:pt x="79" y="486"/>
                        <a:pt x="69" y="484"/>
                      </a:cubicBezTo>
                      <a:cubicBezTo>
                        <a:pt x="67" y="484"/>
                        <a:pt x="64" y="483"/>
                        <a:pt x="62" y="483"/>
                      </a:cubicBezTo>
                      <a:cubicBezTo>
                        <a:pt x="56" y="483"/>
                        <a:pt x="51" y="485"/>
                        <a:pt x="48" y="487"/>
                      </a:cubicBezTo>
                      <a:cubicBezTo>
                        <a:pt x="44" y="482"/>
                        <a:pt x="38" y="476"/>
                        <a:pt x="29" y="473"/>
                      </a:cubicBezTo>
                      <a:cubicBezTo>
                        <a:pt x="26" y="472"/>
                        <a:pt x="23" y="472"/>
                        <a:pt x="19" y="472"/>
                      </a:cubicBezTo>
                      <a:cubicBezTo>
                        <a:pt x="15" y="472"/>
                        <a:pt x="12" y="473"/>
                        <a:pt x="9" y="474"/>
                      </a:cubicBezTo>
                      <a:cubicBezTo>
                        <a:pt x="7" y="471"/>
                        <a:pt x="5" y="468"/>
                        <a:pt x="1" y="465"/>
                      </a:cubicBezTo>
                      <a:cubicBezTo>
                        <a:pt x="28" y="323"/>
                        <a:pt x="28" y="179"/>
                        <a:pt x="0" y="37"/>
                      </a:cubicBezTo>
                      <a:cubicBezTo>
                        <a:pt x="56" y="13"/>
                        <a:pt x="126" y="0"/>
                        <a:pt x="197" y="0"/>
                      </a:cubicBezTo>
                      <a:cubicBezTo>
                        <a:pt x="269" y="0"/>
                        <a:pt x="338" y="13"/>
                        <a:pt x="395" y="37"/>
                      </a:cubicBezTo>
                      <a:cubicBezTo>
                        <a:pt x="367" y="179"/>
                        <a:pt x="366" y="323"/>
                        <a:pt x="393" y="466"/>
                      </a:cubicBezTo>
                      <a:cubicBezTo>
                        <a:pt x="391" y="468"/>
                        <a:pt x="389" y="471"/>
                        <a:pt x="387" y="473"/>
                      </a:cubicBezTo>
                      <a:cubicBezTo>
                        <a:pt x="384" y="472"/>
                        <a:pt x="381" y="471"/>
                        <a:pt x="376" y="471"/>
                      </a:cubicBezTo>
                      <a:cubicBezTo>
                        <a:pt x="373" y="471"/>
                        <a:pt x="369" y="472"/>
                        <a:pt x="366" y="473"/>
                      </a:cubicBezTo>
                      <a:cubicBezTo>
                        <a:pt x="357" y="476"/>
                        <a:pt x="352" y="481"/>
                        <a:pt x="348" y="486"/>
                      </a:cubicBezTo>
                      <a:cubicBezTo>
                        <a:pt x="345" y="484"/>
                        <a:pt x="340" y="483"/>
                        <a:pt x="334" y="483"/>
                      </a:cubicBezTo>
                      <a:cubicBezTo>
                        <a:pt x="332" y="483"/>
                        <a:pt x="329" y="483"/>
                        <a:pt x="326" y="484"/>
                      </a:cubicBezTo>
                      <a:cubicBezTo>
                        <a:pt x="317" y="486"/>
                        <a:pt x="311" y="491"/>
                        <a:pt x="307" y="496"/>
                      </a:cubicBezTo>
                      <a:cubicBezTo>
                        <a:pt x="303" y="494"/>
                        <a:pt x="297" y="491"/>
                        <a:pt x="290" y="491"/>
                      </a:cubicBezTo>
                      <a:cubicBezTo>
                        <a:pt x="288" y="491"/>
                        <a:pt x="286" y="492"/>
                        <a:pt x="285" y="492"/>
                      </a:cubicBezTo>
                      <a:cubicBezTo>
                        <a:pt x="275" y="493"/>
                        <a:pt x="268" y="498"/>
                        <a:pt x="264" y="503"/>
                      </a:cubicBezTo>
                      <a:cubicBezTo>
                        <a:pt x="260" y="500"/>
                        <a:pt x="253" y="497"/>
                        <a:pt x="244" y="497"/>
                      </a:cubicBezTo>
                      <a:cubicBezTo>
                        <a:pt x="244" y="497"/>
                        <a:pt x="243" y="497"/>
                        <a:pt x="242" y="497"/>
                      </a:cubicBezTo>
                      <a:cubicBezTo>
                        <a:pt x="231" y="497"/>
                        <a:pt x="225" y="502"/>
                        <a:pt x="220" y="506"/>
                      </a:cubicBezTo>
                      <a:cubicBezTo>
                        <a:pt x="215" y="502"/>
                        <a:pt x="208" y="498"/>
                        <a:pt x="198" y="498"/>
                      </a:cubicBezTo>
                      <a:cubicBezTo>
                        <a:pt x="188" y="498"/>
                        <a:pt x="181" y="502"/>
                        <a:pt x="176" y="50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3" name="ïşḷïḍê">
                  <a:extLst>
                    <a:ext uri="{FF2B5EF4-FFF2-40B4-BE49-F238E27FC236}">
                      <a16:creationId xmlns:a16="http://schemas.microsoft.com/office/drawing/2014/main" id="{9E5761A2-1C53-49DD-9E5A-778E8B5224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3670" y="1694903"/>
                  <a:ext cx="869185" cy="1134608"/>
                </a:xfrm>
                <a:custGeom>
                  <a:avLst/>
                  <a:gdLst/>
                  <a:ahLst/>
                  <a:cxnLst>
                    <a:cxn ang="0">
                      <a:pos x="164" y="482"/>
                    </a:cxn>
                    <a:cxn ang="0">
                      <a:pos x="143" y="475"/>
                    </a:cxn>
                    <a:cxn ang="0">
                      <a:pos x="140" y="475"/>
                    </a:cxn>
                    <a:cxn ang="0">
                      <a:pos x="121" y="479"/>
                    </a:cxn>
                    <a:cxn ang="0">
                      <a:pos x="100" y="470"/>
                    </a:cxn>
                    <a:cxn ang="0">
                      <a:pos x="94" y="470"/>
                    </a:cxn>
                    <a:cxn ang="0">
                      <a:pos x="79" y="472"/>
                    </a:cxn>
                    <a:cxn ang="0">
                      <a:pos x="60" y="462"/>
                    </a:cxn>
                    <a:cxn ang="0">
                      <a:pos x="50" y="461"/>
                    </a:cxn>
                    <a:cxn ang="0">
                      <a:pos x="39" y="463"/>
                    </a:cxn>
                    <a:cxn ang="0">
                      <a:pos x="21" y="452"/>
                    </a:cxn>
                    <a:cxn ang="0">
                      <a:pos x="7" y="450"/>
                    </a:cxn>
                    <a:cxn ang="0">
                      <a:pos x="1" y="450"/>
                    </a:cxn>
                    <a:cxn ang="0">
                      <a:pos x="0" y="33"/>
                    </a:cxn>
                    <a:cxn ang="0">
                      <a:pos x="185" y="0"/>
                    </a:cxn>
                    <a:cxn ang="0">
                      <a:pos x="370" y="33"/>
                    </a:cxn>
                    <a:cxn ang="0">
                      <a:pos x="369" y="449"/>
                    </a:cxn>
                    <a:cxn ang="0">
                      <a:pos x="364" y="449"/>
                    </a:cxn>
                    <a:cxn ang="0">
                      <a:pos x="351" y="451"/>
                    </a:cxn>
                    <a:cxn ang="0">
                      <a:pos x="333" y="462"/>
                    </a:cxn>
                    <a:cxn ang="0">
                      <a:pos x="322" y="461"/>
                    </a:cxn>
                    <a:cxn ang="0">
                      <a:pos x="312" y="462"/>
                    </a:cxn>
                    <a:cxn ang="0">
                      <a:pos x="293" y="472"/>
                    </a:cxn>
                    <a:cxn ang="0">
                      <a:pos x="278" y="469"/>
                    </a:cxn>
                    <a:cxn ang="0">
                      <a:pos x="271" y="470"/>
                    </a:cxn>
                    <a:cxn ang="0">
                      <a:pos x="251" y="478"/>
                    </a:cxn>
                    <a:cxn ang="0">
                      <a:pos x="232" y="474"/>
                    </a:cxn>
                    <a:cxn ang="0">
                      <a:pos x="229" y="475"/>
                    </a:cxn>
                    <a:cxn ang="0">
                      <a:pos x="208" y="482"/>
                    </a:cxn>
                    <a:cxn ang="0">
                      <a:pos x="186" y="476"/>
                    </a:cxn>
                    <a:cxn ang="0">
                      <a:pos x="164" y="482"/>
                    </a:cxn>
                  </a:cxnLst>
                  <a:rect l="0" t="0" r="r" b="b"/>
                  <a:pathLst>
                    <a:path w="370" h="482">
                      <a:moveTo>
                        <a:pt x="164" y="482"/>
                      </a:moveTo>
                      <a:cubicBezTo>
                        <a:pt x="158" y="478"/>
                        <a:pt x="151" y="475"/>
                        <a:pt x="143" y="475"/>
                      </a:cubicBezTo>
                      <a:cubicBezTo>
                        <a:pt x="142" y="475"/>
                        <a:pt x="141" y="475"/>
                        <a:pt x="140" y="475"/>
                      </a:cubicBezTo>
                      <a:cubicBezTo>
                        <a:pt x="133" y="475"/>
                        <a:pt x="127" y="476"/>
                        <a:pt x="121" y="479"/>
                      </a:cubicBezTo>
                      <a:cubicBezTo>
                        <a:pt x="115" y="474"/>
                        <a:pt x="108" y="471"/>
                        <a:pt x="100" y="470"/>
                      </a:cubicBezTo>
                      <a:cubicBezTo>
                        <a:pt x="99" y="470"/>
                        <a:pt x="96" y="470"/>
                        <a:pt x="94" y="470"/>
                      </a:cubicBezTo>
                      <a:cubicBezTo>
                        <a:pt x="89" y="470"/>
                        <a:pt x="84" y="471"/>
                        <a:pt x="79" y="472"/>
                      </a:cubicBezTo>
                      <a:cubicBezTo>
                        <a:pt x="74" y="467"/>
                        <a:pt x="67" y="464"/>
                        <a:pt x="60" y="462"/>
                      </a:cubicBezTo>
                      <a:cubicBezTo>
                        <a:pt x="57" y="462"/>
                        <a:pt x="53" y="461"/>
                        <a:pt x="50" y="461"/>
                      </a:cubicBezTo>
                      <a:cubicBezTo>
                        <a:pt x="46" y="461"/>
                        <a:pt x="42" y="462"/>
                        <a:pt x="39" y="463"/>
                      </a:cubicBezTo>
                      <a:cubicBezTo>
                        <a:pt x="34" y="458"/>
                        <a:pt x="28" y="454"/>
                        <a:pt x="21" y="452"/>
                      </a:cubicBezTo>
                      <a:cubicBezTo>
                        <a:pt x="17" y="450"/>
                        <a:pt x="12" y="450"/>
                        <a:pt x="7" y="450"/>
                      </a:cubicBezTo>
                      <a:cubicBezTo>
                        <a:pt x="5" y="450"/>
                        <a:pt x="3" y="450"/>
                        <a:pt x="1" y="450"/>
                      </a:cubicBezTo>
                      <a:cubicBezTo>
                        <a:pt x="27" y="311"/>
                        <a:pt x="26" y="171"/>
                        <a:pt x="0" y="33"/>
                      </a:cubicBezTo>
                      <a:cubicBezTo>
                        <a:pt x="54" y="12"/>
                        <a:pt x="119" y="0"/>
                        <a:pt x="185" y="0"/>
                      </a:cubicBezTo>
                      <a:cubicBezTo>
                        <a:pt x="251" y="0"/>
                        <a:pt x="317" y="12"/>
                        <a:pt x="370" y="33"/>
                      </a:cubicBezTo>
                      <a:cubicBezTo>
                        <a:pt x="344" y="171"/>
                        <a:pt x="344" y="311"/>
                        <a:pt x="369" y="449"/>
                      </a:cubicBezTo>
                      <a:cubicBezTo>
                        <a:pt x="367" y="449"/>
                        <a:pt x="366" y="449"/>
                        <a:pt x="364" y="449"/>
                      </a:cubicBezTo>
                      <a:cubicBezTo>
                        <a:pt x="360" y="449"/>
                        <a:pt x="355" y="450"/>
                        <a:pt x="351" y="451"/>
                      </a:cubicBezTo>
                      <a:cubicBezTo>
                        <a:pt x="344" y="454"/>
                        <a:pt x="338" y="457"/>
                        <a:pt x="333" y="462"/>
                      </a:cubicBezTo>
                      <a:cubicBezTo>
                        <a:pt x="329" y="461"/>
                        <a:pt x="326" y="461"/>
                        <a:pt x="322" y="461"/>
                      </a:cubicBezTo>
                      <a:cubicBezTo>
                        <a:pt x="319" y="461"/>
                        <a:pt x="315" y="461"/>
                        <a:pt x="312" y="462"/>
                      </a:cubicBezTo>
                      <a:cubicBezTo>
                        <a:pt x="305" y="464"/>
                        <a:pt x="298" y="467"/>
                        <a:pt x="293" y="472"/>
                      </a:cubicBezTo>
                      <a:cubicBezTo>
                        <a:pt x="288" y="470"/>
                        <a:pt x="283" y="469"/>
                        <a:pt x="278" y="469"/>
                      </a:cubicBezTo>
                      <a:cubicBezTo>
                        <a:pt x="276" y="469"/>
                        <a:pt x="273" y="470"/>
                        <a:pt x="271" y="470"/>
                      </a:cubicBezTo>
                      <a:cubicBezTo>
                        <a:pt x="263" y="471"/>
                        <a:pt x="257" y="474"/>
                        <a:pt x="251" y="478"/>
                      </a:cubicBezTo>
                      <a:cubicBezTo>
                        <a:pt x="245" y="476"/>
                        <a:pt x="239" y="474"/>
                        <a:pt x="232" y="474"/>
                      </a:cubicBezTo>
                      <a:cubicBezTo>
                        <a:pt x="231" y="474"/>
                        <a:pt x="230" y="475"/>
                        <a:pt x="229" y="475"/>
                      </a:cubicBezTo>
                      <a:cubicBezTo>
                        <a:pt x="221" y="475"/>
                        <a:pt x="214" y="478"/>
                        <a:pt x="208" y="482"/>
                      </a:cubicBezTo>
                      <a:cubicBezTo>
                        <a:pt x="201" y="478"/>
                        <a:pt x="194" y="476"/>
                        <a:pt x="186" y="476"/>
                      </a:cubicBezTo>
                      <a:cubicBezTo>
                        <a:pt x="178" y="476"/>
                        <a:pt x="171" y="478"/>
                        <a:pt x="164" y="4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4" name="íšļïďe">
                  <a:extLst>
                    <a:ext uri="{FF2B5EF4-FFF2-40B4-BE49-F238E27FC236}">
                      <a16:creationId xmlns:a16="http://schemas.microsoft.com/office/drawing/2014/main" id="{4D815034-A896-42C0-ACAA-0F278EACCB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3670" y="1694903"/>
                  <a:ext cx="869185" cy="373341"/>
                </a:xfrm>
                <a:custGeom>
                  <a:avLst/>
                  <a:gdLst/>
                  <a:ahLst/>
                  <a:cxnLst>
                    <a:cxn ang="0">
                      <a:pos x="370" y="33"/>
                    </a:cxn>
                    <a:cxn ang="0">
                      <a:pos x="185" y="0"/>
                    </a:cxn>
                    <a:cxn ang="0">
                      <a:pos x="0" y="33"/>
                    </a:cxn>
                    <a:cxn ang="0">
                      <a:pos x="17" y="159"/>
                    </a:cxn>
                    <a:cxn ang="0">
                      <a:pos x="185" y="132"/>
                    </a:cxn>
                    <a:cxn ang="0">
                      <a:pos x="354" y="159"/>
                    </a:cxn>
                    <a:cxn ang="0">
                      <a:pos x="370" y="33"/>
                    </a:cxn>
                  </a:cxnLst>
                  <a:rect l="0" t="0" r="r" b="b"/>
                  <a:pathLst>
                    <a:path w="370" h="159">
                      <a:moveTo>
                        <a:pt x="370" y="33"/>
                      </a:moveTo>
                      <a:cubicBezTo>
                        <a:pt x="317" y="12"/>
                        <a:pt x="251" y="0"/>
                        <a:pt x="185" y="0"/>
                      </a:cubicBezTo>
                      <a:cubicBezTo>
                        <a:pt x="119" y="0"/>
                        <a:pt x="54" y="12"/>
                        <a:pt x="0" y="33"/>
                      </a:cubicBezTo>
                      <a:cubicBezTo>
                        <a:pt x="8" y="74"/>
                        <a:pt x="14" y="117"/>
                        <a:pt x="17" y="159"/>
                      </a:cubicBezTo>
                      <a:cubicBezTo>
                        <a:pt x="67" y="142"/>
                        <a:pt x="126" y="132"/>
                        <a:pt x="185" y="132"/>
                      </a:cubicBezTo>
                      <a:cubicBezTo>
                        <a:pt x="245" y="132"/>
                        <a:pt x="303" y="142"/>
                        <a:pt x="354" y="159"/>
                      </a:cubicBezTo>
                      <a:cubicBezTo>
                        <a:pt x="357" y="117"/>
                        <a:pt x="362" y="74"/>
                        <a:pt x="370" y="33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2" name="iṩḷiďe">
                <a:extLst>
                  <a:ext uri="{FF2B5EF4-FFF2-40B4-BE49-F238E27FC236}">
                    <a16:creationId xmlns:a16="http://schemas.microsoft.com/office/drawing/2014/main" id="{01F6FB46-09C6-4B34-BF2B-F9C1C8324BBF}"/>
                  </a:ext>
                </a:extLst>
              </p:cNvPr>
              <p:cNvGrpSpPr/>
              <p:nvPr/>
            </p:nvGrpSpPr>
            <p:grpSpPr>
              <a:xfrm>
                <a:off x="3871374" y="1603817"/>
                <a:ext cx="1637603" cy="2097042"/>
                <a:chOff x="3381975" y="1581150"/>
                <a:chExt cx="1050022" cy="1344612"/>
              </a:xfrm>
            </p:grpSpPr>
            <p:sp>
              <p:nvSpPr>
                <p:cNvPr id="57" name="iṡ1ïḓê">
                  <a:extLst>
                    <a:ext uri="{FF2B5EF4-FFF2-40B4-BE49-F238E27FC236}">
                      <a16:creationId xmlns:a16="http://schemas.microsoft.com/office/drawing/2014/main" id="{08DAC169-CE55-4B0F-9A5C-2A68F6734D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1975" y="1581150"/>
                  <a:ext cx="1050022" cy="1344612"/>
                </a:xfrm>
                <a:custGeom>
                  <a:avLst/>
                  <a:gdLst/>
                  <a:ahLst/>
                  <a:cxnLst>
                    <a:cxn ang="0">
                      <a:pos x="9" y="57"/>
                    </a:cxn>
                    <a:cxn ang="0">
                      <a:pos x="0" y="58"/>
                    </a:cxn>
                    <a:cxn ang="0">
                      <a:pos x="2" y="516"/>
                    </a:cxn>
                    <a:cxn ang="0">
                      <a:pos x="9" y="517"/>
                    </a:cxn>
                    <a:cxn ang="0">
                      <a:pos x="26" y="536"/>
                    </a:cxn>
                    <a:cxn ang="0">
                      <a:pos x="49" y="531"/>
                    </a:cxn>
                    <a:cxn ang="0">
                      <a:pos x="67" y="550"/>
                    </a:cxn>
                    <a:cxn ang="0">
                      <a:pos x="90" y="543"/>
                    </a:cxn>
                    <a:cxn ang="0">
                      <a:pos x="110" y="560"/>
                    </a:cxn>
                    <a:cxn ang="0">
                      <a:pos x="134" y="551"/>
                    </a:cxn>
                    <a:cxn ang="0">
                      <a:pos x="155" y="567"/>
                    </a:cxn>
                    <a:cxn ang="0">
                      <a:pos x="178" y="556"/>
                    </a:cxn>
                    <a:cxn ang="0">
                      <a:pos x="201" y="570"/>
                    </a:cxn>
                    <a:cxn ang="0">
                      <a:pos x="224" y="557"/>
                    </a:cxn>
                    <a:cxn ang="0">
                      <a:pos x="247" y="570"/>
                    </a:cxn>
                    <a:cxn ang="0">
                      <a:pos x="269" y="556"/>
                    </a:cxn>
                    <a:cxn ang="0">
                      <a:pos x="293" y="567"/>
                    </a:cxn>
                    <a:cxn ang="0">
                      <a:pos x="314" y="551"/>
                    </a:cxn>
                    <a:cxn ang="0">
                      <a:pos x="337" y="560"/>
                    </a:cxn>
                    <a:cxn ang="0">
                      <a:pos x="357" y="542"/>
                    </a:cxn>
                    <a:cxn ang="0">
                      <a:pos x="380" y="550"/>
                    </a:cxn>
                    <a:cxn ang="0">
                      <a:pos x="399" y="531"/>
                    </a:cxn>
                    <a:cxn ang="0">
                      <a:pos x="421" y="536"/>
                    </a:cxn>
                    <a:cxn ang="0">
                      <a:pos x="438" y="516"/>
                    </a:cxn>
                    <a:cxn ang="0">
                      <a:pos x="444" y="515"/>
                    </a:cxn>
                    <a:cxn ang="0">
                      <a:pos x="446" y="61"/>
                    </a:cxn>
                    <a:cxn ang="0">
                      <a:pos x="9" y="57"/>
                    </a:cxn>
                  </a:cxnLst>
                  <a:rect l="0" t="0" r="r" b="b"/>
                  <a:pathLst>
                    <a:path w="446" h="571">
                      <a:moveTo>
                        <a:pt x="9" y="57"/>
                      </a:moveTo>
                      <a:cubicBezTo>
                        <a:pt x="6" y="58"/>
                        <a:pt x="3" y="59"/>
                        <a:pt x="0" y="58"/>
                      </a:cubicBezTo>
                      <a:cubicBezTo>
                        <a:pt x="32" y="209"/>
                        <a:pt x="33" y="365"/>
                        <a:pt x="2" y="516"/>
                      </a:cubicBezTo>
                      <a:cubicBezTo>
                        <a:pt x="4" y="516"/>
                        <a:pt x="6" y="515"/>
                        <a:pt x="9" y="517"/>
                      </a:cubicBezTo>
                      <a:cubicBezTo>
                        <a:pt x="19" y="521"/>
                        <a:pt x="16" y="532"/>
                        <a:pt x="26" y="536"/>
                      </a:cubicBezTo>
                      <a:cubicBezTo>
                        <a:pt x="36" y="540"/>
                        <a:pt x="38" y="528"/>
                        <a:pt x="49" y="531"/>
                      </a:cubicBezTo>
                      <a:cubicBezTo>
                        <a:pt x="59" y="535"/>
                        <a:pt x="57" y="547"/>
                        <a:pt x="67" y="550"/>
                      </a:cubicBezTo>
                      <a:cubicBezTo>
                        <a:pt x="78" y="553"/>
                        <a:pt x="80" y="540"/>
                        <a:pt x="90" y="543"/>
                      </a:cubicBezTo>
                      <a:cubicBezTo>
                        <a:pt x="101" y="545"/>
                        <a:pt x="99" y="558"/>
                        <a:pt x="110" y="560"/>
                      </a:cubicBezTo>
                      <a:cubicBezTo>
                        <a:pt x="121" y="562"/>
                        <a:pt x="123" y="549"/>
                        <a:pt x="134" y="551"/>
                      </a:cubicBezTo>
                      <a:cubicBezTo>
                        <a:pt x="145" y="552"/>
                        <a:pt x="144" y="566"/>
                        <a:pt x="155" y="567"/>
                      </a:cubicBezTo>
                      <a:cubicBezTo>
                        <a:pt x="166" y="568"/>
                        <a:pt x="167" y="555"/>
                        <a:pt x="178" y="556"/>
                      </a:cubicBezTo>
                      <a:cubicBezTo>
                        <a:pt x="190" y="557"/>
                        <a:pt x="189" y="570"/>
                        <a:pt x="201" y="570"/>
                      </a:cubicBezTo>
                      <a:cubicBezTo>
                        <a:pt x="212" y="571"/>
                        <a:pt x="212" y="557"/>
                        <a:pt x="224" y="557"/>
                      </a:cubicBezTo>
                      <a:cubicBezTo>
                        <a:pt x="235" y="557"/>
                        <a:pt x="235" y="571"/>
                        <a:pt x="247" y="570"/>
                      </a:cubicBezTo>
                      <a:cubicBezTo>
                        <a:pt x="258" y="570"/>
                        <a:pt x="258" y="556"/>
                        <a:pt x="269" y="556"/>
                      </a:cubicBezTo>
                      <a:cubicBezTo>
                        <a:pt x="280" y="555"/>
                        <a:pt x="281" y="568"/>
                        <a:pt x="293" y="567"/>
                      </a:cubicBezTo>
                      <a:cubicBezTo>
                        <a:pt x="304" y="566"/>
                        <a:pt x="303" y="552"/>
                        <a:pt x="314" y="551"/>
                      </a:cubicBezTo>
                      <a:cubicBezTo>
                        <a:pt x="325" y="549"/>
                        <a:pt x="326" y="562"/>
                        <a:pt x="337" y="560"/>
                      </a:cubicBezTo>
                      <a:cubicBezTo>
                        <a:pt x="348" y="558"/>
                        <a:pt x="347" y="545"/>
                        <a:pt x="357" y="542"/>
                      </a:cubicBezTo>
                      <a:cubicBezTo>
                        <a:pt x="368" y="540"/>
                        <a:pt x="370" y="553"/>
                        <a:pt x="380" y="550"/>
                      </a:cubicBezTo>
                      <a:cubicBezTo>
                        <a:pt x="391" y="546"/>
                        <a:pt x="389" y="534"/>
                        <a:pt x="399" y="531"/>
                      </a:cubicBezTo>
                      <a:cubicBezTo>
                        <a:pt x="409" y="528"/>
                        <a:pt x="411" y="540"/>
                        <a:pt x="421" y="536"/>
                      </a:cubicBezTo>
                      <a:cubicBezTo>
                        <a:pt x="431" y="532"/>
                        <a:pt x="428" y="520"/>
                        <a:pt x="438" y="516"/>
                      </a:cubicBezTo>
                      <a:cubicBezTo>
                        <a:pt x="440" y="515"/>
                        <a:pt x="442" y="515"/>
                        <a:pt x="444" y="515"/>
                      </a:cubicBezTo>
                      <a:cubicBezTo>
                        <a:pt x="413" y="365"/>
                        <a:pt x="414" y="210"/>
                        <a:pt x="446" y="61"/>
                      </a:cubicBezTo>
                      <a:cubicBezTo>
                        <a:pt x="320" y="2"/>
                        <a:pt x="137" y="0"/>
                        <a:pt x="9" y="5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îśļïḑe">
                  <a:extLst>
                    <a:ext uri="{FF2B5EF4-FFF2-40B4-BE49-F238E27FC236}">
                      <a16:creationId xmlns:a16="http://schemas.microsoft.com/office/drawing/2014/main" id="{20D40313-E29D-4DE6-86DA-DA68BFB54F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3228" y="1668652"/>
                  <a:ext cx="930437" cy="1192942"/>
                </a:xfrm>
                <a:custGeom>
                  <a:avLst/>
                  <a:gdLst/>
                  <a:ahLst/>
                  <a:cxnLst>
                    <a:cxn ang="0">
                      <a:pos x="177" y="507"/>
                    </a:cxn>
                    <a:cxn ang="0">
                      <a:pos x="155" y="497"/>
                    </a:cxn>
                    <a:cxn ang="0">
                      <a:pos x="152" y="497"/>
                    </a:cxn>
                    <a:cxn ang="0">
                      <a:pos x="132" y="503"/>
                    </a:cxn>
                    <a:cxn ang="0">
                      <a:pos x="112" y="492"/>
                    </a:cxn>
                    <a:cxn ang="0">
                      <a:pos x="107" y="492"/>
                    </a:cxn>
                    <a:cxn ang="0">
                      <a:pos x="90" y="497"/>
                    </a:cxn>
                    <a:cxn ang="0">
                      <a:pos x="70" y="484"/>
                    </a:cxn>
                    <a:cxn ang="0">
                      <a:pos x="62" y="483"/>
                    </a:cxn>
                    <a:cxn ang="0">
                      <a:pos x="48" y="487"/>
                    </a:cxn>
                    <a:cxn ang="0">
                      <a:pos x="30" y="473"/>
                    </a:cxn>
                    <a:cxn ang="0">
                      <a:pos x="20" y="472"/>
                    </a:cxn>
                    <a:cxn ang="0">
                      <a:pos x="9" y="474"/>
                    </a:cxn>
                    <a:cxn ang="0">
                      <a:pos x="2" y="465"/>
                    </a:cxn>
                    <a:cxn ang="0">
                      <a:pos x="0" y="37"/>
                    </a:cxn>
                    <a:cxn ang="0">
                      <a:pos x="198" y="0"/>
                    </a:cxn>
                    <a:cxn ang="0">
                      <a:pos x="396" y="37"/>
                    </a:cxn>
                    <a:cxn ang="0">
                      <a:pos x="394" y="466"/>
                    </a:cxn>
                    <a:cxn ang="0">
                      <a:pos x="388" y="473"/>
                    </a:cxn>
                    <a:cxn ang="0">
                      <a:pos x="377" y="471"/>
                    </a:cxn>
                    <a:cxn ang="0">
                      <a:pos x="367" y="473"/>
                    </a:cxn>
                    <a:cxn ang="0">
                      <a:pos x="349" y="486"/>
                    </a:cxn>
                    <a:cxn ang="0">
                      <a:pos x="335" y="483"/>
                    </a:cxn>
                    <a:cxn ang="0">
                      <a:pos x="327" y="484"/>
                    </a:cxn>
                    <a:cxn ang="0">
                      <a:pos x="308" y="496"/>
                    </a:cxn>
                    <a:cxn ang="0">
                      <a:pos x="291" y="491"/>
                    </a:cxn>
                    <a:cxn ang="0">
                      <a:pos x="285" y="492"/>
                    </a:cxn>
                    <a:cxn ang="0">
                      <a:pos x="265" y="503"/>
                    </a:cxn>
                    <a:cxn ang="0">
                      <a:pos x="245" y="497"/>
                    </a:cxn>
                    <a:cxn ang="0">
                      <a:pos x="242" y="497"/>
                    </a:cxn>
                    <a:cxn ang="0">
                      <a:pos x="221" y="506"/>
                    </a:cxn>
                    <a:cxn ang="0">
                      <a:pos x="199" y="498"/>
                    </a:cxn>
                    <a:cxn ang="0">
                      <a:pos x="177" y="507"/>
                    </a:cxn>
                  </a:cxnLst>
                  <a:rect l="0" t="0" r="r" b="b"/>
                  <a:pathLst>
                    <a:path w="396" h="507">
                      <a:moveTo>
                        <a:pt x="177" y="507"/>
                      </a:moveTo>
                      <a:cubicBezTo>
                        <a:pt x="172" y="502"/>
                        <a:pt x="165" y="497"/>
                        <a:pt x="155" y="497"/>
                      </a:cubicBezTo>
                      <a:cubicBezTo>
                        <a:pt x="154" y="497"/>
                        <a:pt x="153" y="497"/>
                        <a:pt x="152" y="497"/>
                      </a:cubicBezTo>
                      <a:cubicBezTo>
                        <a:pt x="144" y="497"/>
                        <a:pt x="137" y="500"/>
                        <a:pt x="132" y="503"/>
                      </a:cubicBezTo>
                      <a:cubicBezTo>
                        <a:pt x="128" y="499"/>
                        <a:pt x="122" y="493"/>
                        <a:pt x="112" y="492"/>
                      </a:cubicBezTo>
                      <a:cubicBezTo>
                        <a:pt x="110" y="492"/>
                        <a:pt x="108" y="492"/>
                        <a:pt x="107" y="492"/>
                      </a:cubicBezTo>
                      <a:cubicBezTo>
                        <a:pt x="99" y="492"/>
                        <a:pt x="94" y="494"/>
                        <a:pt x="90" y="497"/>
                      </a:cubicBezTo>
                      <a:cubicBezTo>
                        <a:pt x="86" y="492"/>
                        <a:pt x="80" y="486"/>
                        <a:pt x="70" y="484"/>
                      </a:cubicBezTo>
                      <a:cubicBezTo>
                        <a:pt x="68" y="484"/>
                        <a:pt x="65" y="483"/>
                        <a:pt x="62" y="483"/>
                      </a:cubicBezTo>
                      <a:cubicBezTo>
                        <a:pt x="57" y="483"/>
                        <a:pt x="52" y="485"/>
                        <a:pt x="48" y="487"/>
                      </a:cubicBezTo>
                      <a:cubicBezTo>
                        <a:pt x="45" y="482"/>
                        <a:pt x="39" y="476"/>
                        <a:pt x="30" y="473"/>
                      </a:cubicBezTo>
                      <a:cubicBezTo>
                        <a:pt x="27" y="472"/>
                        <a:pt x="24" y="472"/>
                        <a:pt x="20" y="472"/>
                      </a:cubicBezTo>
                      <a:cubicBezTo>
                        <a:pt x="16" y="472"/>
                        <a:pt x="12" y="473"/>
                        <a:pt x="9" y="474"/>
                      </a:cubicBezTo>
                      <a:cubicBezTo>
                        <a:pt x="8" y="471"/>
                        <a:pt x="5" y="468"/>
                        <a:pt x="2" y="465"/>
                      </a:cubicBezTo>
                      <a:cubicBezTo>
                        <a:pt x="29" y="323"/>
                        <a:pt x="28" y="179"/>
                        <a:pt x="0" y="37"/>
                      </a:cubicBezTo>
                      <a:cubicBezTo>
                        <a:pt x="57" y="13"/>
                        <a:pt x="127" y="0"/>
                        <a:pt x="198" y="0"/>
                      </a:cubicBezTo>
                      <a:cubicBezTo>
                        <a:pt x="269" y="0"/>
                        <a:pt x="339" y="13"/>
                        <a:pt x="396" y="37"/>
                      </a:cubicBezTo>
                      <a:cubicBezTo>
                        <a:pt x="368" y="179"/>
                        <a:pt x="367" y="323"/>
                        <a:pt x="394" y="466"/>
                      </a:cubicBezTo>
                      <a:cubicBezTo>
                        <a:pt x="391" y="468"/>
                        <a:pt x="389" y="471"/>
                        <a:pt x="388" y="473"/>
                      </a:cubicBezTo>
                      <a:cubicBezTo>
                        <a:pt x="385" y="472"/>
                        <a:pt x="381" y="471"/>
                        <a:pt x="377" y="471"/>
                      </a:cubicBezTo>
                      <a:cubicBezTo>
                        <a:pt x="374" y="471"/>
                        <a:pt x="370" y="472"/>
                        <a:pt x="367" y="473"/>
                      </a:cubicBezTo>
                      <a:cubicBezTo>
                        <a:pt x="358" y="476"/>
                        <a:pt x="352" y="481"/>
                        <a:pt x="349" y="486"/>
                      </a:cubicBezTo>
                      <a:cubicBezTo>
                        <a:pt x="345" y="484"/>
                        <a:pt x="341" y="483"/>
                        <a:pt x="335" y="483"/>
                      </a:cubicBezTo>
                      <a:cubicBezTo>
                        <a:pt x="332" y="483"/>
                        <a:pt x="330" y="483"/>
                        <a:pt x="327" y="484"/>
                      </a:cubicBezTo>
                      <a:cubicBezTo>
                        <a:pt x="318" y="486"/>
                        <a:pt x="312" y="491"/>
                        <a:pt x="308" y="496"/>
                      </a:cubicBezTo>
                      <a:cubicBezTo>
                        <a:pt x="304" y="494"/>
                        <a:pt x="298" y="491"/>
                        <a:pt x="291" y="491"/>
                      </a:cubicBezTo>
                      <a:cubicBezTo>
                        <a:pt x="289" y="491"/>
                        <a:pt x="287" y="492"/>
                        <a:pt x="285" y="492"/>
                      </a:cubicBezTo>
                      <a:cubicBezTo>
                        <a:pt x="276" y="493"/>
                        <a:pt x="269" y="498"/>
                        <a:pt x="265" y="503"/>
                      </a:cubicBezTo>
                      <a:cubicBezTo>
                        <a:pt x="260" y="500"/>
                        <a:pt x="254" y="497"/>
                        <a:pt x="245" y="497"/>
                      </a:cubicBezTo>
                      <a:cubicBezTo>
                        <a:pt x="244" y="497"/>
                        <a:pt x="243" y="497"/>
                        <a:pt x="242" y="497"/>
                      </a:cubicBezTo>
                      <a:cubicBezTo>
                        <a:pt x="232" y="497"/>
                        <a:pt x="225" y="502"/>
                        <a:pt x="221" y="506"/>
                      </a:cubicBezTo>
                      <a:cubicBezTo>
                        <a:pt x="216" y="502"/>
                        <a:pt x="209" y="498"/>
                        <a:pt x="199" y="498"/>
                      </a:cubicBezTo>
                      <a:cubicBezTo>
                        <a:pt x="189" y="498"/>
                        <a:pt x="181" y="502"/>
                        <a:pt x="177" y="50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9" name="işḻîḓé">
                  <a:extLst>
                    <a:ext uri="{FF2B5EF4-FFF2-40B4-BE49-F238E27FC236}">
                      <a16:creationId xmlns:a16="http://schemas.microsoft.com/office/drawing/2014/main" id="{0AE2249F-D8F0-46B7-B290-10EEF956B5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2395" y="1694903"/>
                  <a:ext cx="869185" cy="1134608"/>
                </a:xfrm>
                <a:custGeom>
                  <a:avLst/>
                  <a:gdLst/>
                  <a:ahLst/>
                  <a:cxnLst>
                    <a:cxn ang="0">
                      <a:pos x="164" y="482"/>
                    </a:cxn>
                    <a:cxn ang="0">
                      <a:pos x="143" y="475"/>
                    </a:cxn>
                    <a:cxn ang="0">
                      <a:pos x="139" y="475"/>
                    </a:cxn>
                    <a:cxn ang="0">
                      <a:pos x="121" y="479"/>
                    </a:cxn>
                    <a:cxn ang="0">
                      <a:pos x="100" y="470"/>
                    </a:cxn>
                    <a:cxn ang="0">
                      <a:pos x="94" y="470"/>
                    </a:cxn>
                    <a:cxn ang="0">
                      <a:pos x="79" y="472"/>
                    </a:cxn>
                    <a:cxn ang="0">
                      <a:pos x="59" y="462"/>
                    </a:cxn>
                    <a:cxn ang="0">
                      <a:pos x="49" y="461"/>
                    </a:cxn>
                    <a:cxn ang="0">
                      <a:pos x="39" y="463"/>
                    </a:cxn>
                    <a:cxn ang="0">
                      <a:pos x="20" y="452"/>
                    </a:cxn>
                    <a:cxn ang="0">
                      <a:pos x="7" y="450"/>
                    </a:cxn>
                    <a:cxn ang="0">
                      <a:pos x="1" y="450"/>
                    </a:cxn>
                    <a:cxn ang="0">
                      <a:pos x="0" y="33"/>
                    </a:cxn>
                    <a:cxn ang="0">
                      <a:pos x="185" y="0"/>
                    </a:cxn>
                    <a:cxn ang="0">
                      <a:pos x="370" y="33"/>
                    </a:cxn>
                    <a:cxn ang="0">
                      <a:pos x="369" y="449"/>
                    </a:cxn>
                    <a:cxn ang="0">
                      <a:pos x="364" y="449"/>
                    </a:cxn>
                    <a:cxn ang="0">
                      <a:pos x="350" y="451"/>
                    </a:cxn>
                    <a:cxn ang="0">
                      <a:pos x="333" y="462"/>
                    </a:cxn>
                    <a:cxn ang="0">
                      <a:pos x="322" y="461"/>
                    </a:cxn>
                    <a:cxn ang="0">
                      <a:pos x="311" y="462"/>
                    </a:cxn>
                    <a:cxn ang="0">
                      <a:pos x="292" y="472"/>
                    </a:cxn>
                    <a:cxn ang="0">
                      <a:pos x="278" y="469"/>
                    </a:cxn>
                    <a:cxn ang="0">
                      <a:pos x="271" y="470"/>
                    </a:cxn>
                    <a:cxn ang="0">
                      <a:pos x="250" y="478"/>
                    </a:cxn>
                    <a:cxn ang="0">
                      <a:pos x="232" y="474"/>
                    </a:cxn>
                    <a:cxn ang="0">
                      <a:pos x="229" y="475"/>
                    </a:cxn>
                    <a:cxn ang="0">
                      <a:pos x="207" y="482"/>
                    </a:cxn>
                    <a:cxn ang="0">
                      <a:pos x="186" y="476"/>
                    </a:cxn>
                    <a:cxn ang="0">
                      <a:pos x="164" y="482"/>
                    </a:cxn>
                  </a:cxnLst>
                  <a:rect l="0" t="0" r="r" b="b"/>
                  <a:pathLst>
                    <a:path w="370" h="482">
                      <a:moveTo>
                        <a:pt x="164" y="482"/>
                      </a:moveTo>
                      <a:cubicBezTo>
                        <a:pt x="158" y="478"/>
                        <a:pt x="150" y="475"/>
                        <a:pt x="143" y="475"/>
                      </a:cubicBezTo>
                      <a:cubicBezTo>
                        <a:pt x="142" y="475"/>
                        <a:pt x="141" y="475"/>
                        <a:pt x="139" y="475"/>
                      </a:cubicBezTo>
                      <a:cubicBezTo>
                        <a:pt x="133" y="475"/>
                        <a:pt x="127" y="476"/>
                        <a:pt x="121" y="479"/>
                      </a:cubicBezTo>
                      <a:cubicBezTo>
                        <a:pt x="115" y="474"/>
                        <a:pt x="108" y="471"/>
                        <a:pt x="100" y="470"/>
                      </a:cubicBezTo>
                      <a:cubicBezTo>
                        <a:pt x="98" y="470"/>
                        <a:pt x="96" y="470"/>
                        <a:pt x="94" y="470"/>
                      </a:cubicBezTo>
                      <a:cubicBezTo>
                        <a:pt x="89" y="470"/>
                        <a:pt x="84" y="471"/>
                        <a:pt x="79" y="472"/>
                      </a:cubicBezTo>
                      <a:cubicBezTo>
                        <a:pt x="73" y="467"/>
                        <a:pt x="67" y="464"/>
                        <a:pt x="59" y="462"/>
                      </a:cubicBezTo>
                      <a:cubicBezTo>
                        <a:pt x="56" y="462"/>
                        <a:pt x="53" y="461"/>
                        <a:pt x="49" y="461"/>
                      </a:cubicBezTo>
                      <a:cubicBezTo>
                        <a:pt x="46" y="461"/>
                        <a:pt x="42" y="462"/>
                        <a:pt x="39" y="463"/>
                      </a:cubicBezTo>
                      <a:cubicBezTo>
                        <a:pt x="34" y="458"/>
                        <a:pt x="27" y="454"/>
                        <a:pt x="20" y="452"/>
                      </a:cubicBezTo>
                      <a:cubicBezTo>
                        <a:pt x="16" y="450"/>
                        <a:pt x="12" y="450"/>
                        <a:pt x="7" y="450"/>
                      </a:cubicBezTo>
                      <a:cubicBezTo>
                        <a:pt x="5" y="450"/>
                        <a:pt x="3" y="450"/>
                        <a:pt x="1" y="450"/>
                      </a:cubicBezTo>
                      <a:cubicBezTo>
                        <a:pt x="26" y="311"/>
                        <a:pt x="26" y="171"/>
                        <a:pt x="0" y="33"/>
                      </a:cubicBezTo>
                      <a:cubicBezTo>
                        <a:pt x="54" y="12"/>
                        <a:pt x="119" y="0"/>
                        <a:pt x="185" y="0"/>
                      </a:cubicBezTo>
                      <a:cubicBezTo>
                        <a:pt x="251" y="0"/>
                        <a:pt x="316" y="12"/>
                        <a:pt x="370" y="33"/>
                      </a:cubicBezTo>
                      <a:cubicBezTo>
                        <a:pt x="344" y="171"/>
                        <a:pt x="343" y="311"/>
                        <a:pt x="369" y="449"/>
                      </a:cubicBezTo>
                      <a:cubicBezTo>
                        <a:pt x="367" y="449"/>
                        <a:pt x="366" y="449"/>
                        <a:pt x="364" y="449"/>
                      </a:cubicBezTo>
                      <a:cubicBezTo>
                        <a:pt x="360" y="449"/>
                        <a:pt x="355" y="450"/>
                        <a:pt x="350" y="451"/>
                      </a:cubicBezTo>
                      <a:cubicBezTo>
                        <a:pt x="344" y="454"/>
                        <a:pt x="338" y="457"/>
                        <a:pt x="333" y="462"/>
                      </a:cubicBezTo>
                      <a:cubicBezTo>
                        <a:pt x="329" y="461"/>
                        <a:pt x="326" y="461"/>
                        <a:pt x="322" y="461"/>
                      </a:cubicBezTo>
                      <a:cubicBezTo>
                        <a:pt x="318" y="461"/>
                        <a:pt x="315" y="461"/>
                        <a:pt x="311" y="462"/>
                      </a:cubicBezTo>
                      <a:cubicBezTo>
                        <a:pt x="304" y="464"/>
                        <a:pt x="298" y="467"/>
                        <a:pt x="292" y="472"/>
                      </a:cubicBezTo>
                      <a:cubicBezTo>
                        <a:pt x="288" y="470"/>
                        <a:pt x="283" y="469"/>
                        <a:pt x="278" y="469"/>
                      </a:cubicBezTo>
                      <a:cubicBezTo>
                        <a:pt x="275" y="469"/>
                        <a:pt x="273" y="470"/>
                        <a:pt x="271" y="470"/>
                      </a:cubicBezTo>
                      <a:cubicBezTo>
                        <a:pt x="263" y="471"/>
                        <a:pt x="256" y="474"/>
                        <a:pt x="250" y="478"/>
                      </a:cubicBezTo>
                      <a:cubicBezTo>
                        <a:pt x="245" y="476"/>
                        <a:pt x="239" y="474"/>
                        <a:pt x="232" y="474"/>
                      </a:cubicBezTo>
                      <a:cubicBezTo>
                        <a:pt x="231" y="474"/>
                        <a:pt x="230" y="475"/>
                        <a:pt x="229" y="475"/>
                      </a:cubicBezTo>
                      <a:cubicBezTo>
                        <a:pt x="221" y="475"/>
                        <a:pt x="214" y="478"/>
                        <a:pt x="207" y="482"/>
                      </a:cubicBezTo>
                      <a:cubicBezTo>
                        <a:pt x="201" y="478"/>
                        <a:pt x="194" y="476"/>
                        <a:pt x="186" y="476"/>
                      </a:cubicBezTo>
                      <a:cubicBezTo>
                        <a:pt x="178" y="476"/>
                        <a:pt x="171" y="478"/>
                        <a:pt x="164" y="48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0" name="ïṩlíḋé">
                  <a:extLst>
                    <a:ext uri="{FF2B5EF4-FFF2-40B4-BE49-F238E27FC236}">
                      <a16:creationId xmlns:a16="http://schemas.microsoft.com/office/drawing/2014/main" id="{6AFC8D69-D668-4222-901B-090BAB398F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2395" y="1694903"/>
                  <a:ext cx="869185" cy="373341"/>
                </a:xfrm>
                <a:custGeom>
                  <a:avLst/>
                  <a:gdLst/>
                  <a:ahLst/>
                  <a:cxnLst>
                    <a:cxn ang="0">
                      <a:pos x="370" y="33"/>
                    </a:cxn>
                    <a:cxn ang="0">
                      <a:pos x="185" y="0"/>
                    </a:cxn>
                    <a:cxn ang="0">
                      <a:pos x="0" y="33"/>
                    </a:cxn>
                    <a:cxn ang="0">
                      <a:pos x="16" y="159"/>
                    </a:cxn>
                    <a:cxn ang="0">
                      <a:pos x="185" y="132"/>
                    </a:cxn>
                    <a:cxn ang="0">
                      <a:pos x="353" y="159"/>
                    </a:cxn>
                    <a:cxn ang="0">
                      <a:pos x="370" y="33"/>
                    </a:cxn>
                  </a:cxnLst>
                  <a:rect l="0" t="0" r="r" b="b"/>
                  <a:pathLst>
                    <a:path w="370" h="159">
                      <a:moveTo>
                        <a:pt x="370" y="33"/>
                      </a:moveTo>
                      <a:cubicBezTo>
                        <a:pt x="316" y="12"/>
                        <a:pt x="251" y="0"/>
                        <a:pt x="185" y="0"/>
                      </a:cubicBezTo>
                      <a:cubicBezTo>
                        <a:pt x="119" y="0"/>
                        <a:pt x="54" y="12"/>
                        <a:pt x="0" y="33"/>
                      </a:cubicBezTo>
                      <a:cubicBezTo>
                        <a:pt x="8" y="74"/>
                        <a:pt x="13" y="117"/>
                        <a:pt x="16" y="159"/>
                      </a:cubicBezTo>
                      <a:cubicBezTo>
                        <a:pt x="67" y="142"/>
                        <a:pt x="126" y="132"/>
                        <a:pt x="185" y="132"/>
                      </a:cubicBezTo>
                      <a:cubicBezTo>
                        <a:pt x="244" y="132"/>
                        <a:pt x="303" y="142"/>
                        <a:pt x="353" y="159"/>
                      </a:cubicBezTo>
                      <a:cubicBezTo>
                        <a:pt x="357" y="117"/>
                        <a:pt x="362" y="74"/>
                        <a:pt x="370" y="33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3" name="íṧľïdê">
                <a:extLst>
                  <a:ext uri="{FF2B5EF4-FFF2-40B4-BE49-F238E27FC236}">
                    <a16:creationId xmlns:a16="http://schemas.microsoft.com/office/drawing/2014/main" id="{1F86762C-B4DF-4B4D-A8B2-A00BF39131FC}"/>
                  </a:ext>
                </a:extLst>
              </p:cNvPr>
              <p:cNvGrpSpPr/>
              <p:nvPr/>
            </p:nvGrpSpPr>
            <p:grpSpPr>
              <a:xfrm>
                <a:off x="1191080" y="1603817"/>
                <a:ext cx="1633055" cy="2097042"/>
                <a:chOff x="1730650" y="1581150"/>
                <a:chExt cx="1047106" cy="1344612"/>
              </a:xfrm>
            </p:grpSpPr>
            <p:sp>
              <p:nvSpPr>
                <p:cNvPr id="53" name="ï$ḻîḑê">
                  <a:extLst>
                    <a:ext uri="{FF2B5EF4-FFF2-40B4-BE49-F238E27FC236}">
                      <a16:creationId xmlns:a16="http://schemas.microsoft.com/office/drawing/2014/main" id="{7A5DE51F-933E-447F-88F1-9335A5D02F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0650" y="1581150"/>
                  <a:ext cx="1047106" cy="1344612"/>
                </a:xfrm>
                <a:custGeom>
                  <a:avLst/>
                  <a:gdLst/>
                  <a:ahLst/>
                  <a:cxnLst>
                    <a:cxn ang="0">
                      <a:pos x="10" y="57"/>
                    </a:cxn>
                    <a:cxn ang="0">
                      <a:pos x="0" y="58"/>
                    </a:cxn>
                    <a:cxn ang="0">
                      <a:pos x="3" y="516"/>
                    </a:cxn>
                    <a:cxn ang="0">
                      <a:pos x="10" y="517"/>
                    </a:cxn>
                    <a:cxn ang="0">
                      <a:pos x="27" y="536"/>
                    </a:cxn>
                    <a:cxn ang="0">
                      <a:pos x="49" y="531"/>
                    </a:cxn>
                    <a:cxn ang="0">
                      <a:pos x="68" y="550"/>
                    </a:cxn>
                    <a:cxn ang="0">
                      <a:pos x="91" y="543"/>
                    </a:cxn>
                    <a:cxn ang="0">
                      <a:pos x="111" y="560"/>
                    </a:cxn>
                    <a:cxn ang="0">
                      <a:pos x="134" y="551"/>
                    </a:cxn>
                    <a:cxn ang="0">
                      <a:pos x="156" y="567"/>
                    </a:cxn>
                    <a:cxn ang="0">
                      <a:pos x="179" y="556"/>
                    </a:cxn>
                    <a:cxn ang="0">
                      <a:pos x="201" y="570"/>
                    </a:cxn>
                    <a:cxn ang="0">
                      <a:pos x="224" y="557"/>
                    </a:cxn>
                    <a:cxn ang="0">
                      <a:pos x="248" y="570"/>
                    </a:cxn>
                    <a:cxn ang="0">
                      <a:pos x="270" y="556"/>
                    </a:cxn>
                    <a:cxn ang="0">
                      <a:pos x="293" y="567"/>
                    </a:cxn>
                    <a:cxn ang="0">
                      <a:pos x="315" y="551"/>
                    </a:cxn>
                    <a:cxn ang="0">
                      <a:pos x="338" y="560"/>
                    </a:cxn>
                    <a:cxn ang="0">
                      <a:pos x="358" y="542"/>
                    </a:cxn>
                    <a:cxn ang="0">
                      <a:pos x="381" y="550"/>
                    </a:cxn>
                    <a:cxn ang="0">
                      <a:pos x="399" y="531"/>
                    </a:cxn>
                    <a:cxn ang="0">
                      <a:pos x="422" y="536"/>
                    </a:cxn>
                    <a:cxn ang="0">
                      <a:pos x="439" y="516"/>
                    </a:cxn>
                    <a:cxn ang="0">
                      <a:pos x="444" y="515"/>
                    </a:cxn>
                    <a:cxn ang="0">
                      <a:pos x="446" y="61"/>
                    </a:cxn>
                    <a:cxn ang="0">
                      <a:pos x="10" y="57"/>
                    </a:cxn>
                  </a:cxnLst>
                  <a:rect l="0" t="0" r="r" b="b"/>
                  <a:pathLst>
                    <a:path w="446" h="571">
                      <a:moveTo>
                        <a:pt x="10" y="57"/>
                      </a:moveTo>
                      <a:cubicBezTo>
                        <a:pt x="7" y="58"/>
                        <a:pt x="3" y="59"/>
                        <a:pt x="0" y="58"/>
                      </a:cubicBezTo>
                      <a:cubicBezTo>
                        <a:pt x="33" y="209"/>
                        <a:pt x="34" y="365"/>
                        <a:pt x="3" y="516"/>
                      </a:cubicBezTo>
                      <a:cubicBezTo>
                        <a:pt x="5" y="516"/>
                        <a:pt x="7" y="515"/>
                        <a:pt x="10" y="517"/>
                      </a:cubicBezTo>
                      <a:cubicBezTo>
                        <a:pt x="19" y="521"/>
                        <a:pt x="17" y="532"/>
                        <a:pt x="27" y="536"/>
                      </a:cubicBezTo>
                      <a:cubicBezTo>
                        <a:pt x="37" y="540"/>
                        <a:pt x="39" y="528"/>
                        <a:pt x="49" y="531"/>
                      </a:cubicBezTo>
                      <a:cubicBezTo>
                        <a:pt x="59" y="535"/>
                        <a:pt x="57" y="547"/>
                        <a:pt x="68" y="550"/>
                      </a:cubicBezTo>
                      <a:cubicBezTo>
                        <a:pt x="78" y="553"/>
                        <a:pt x="80" y="540"/>
                        <a:pt x="91" y="543"/>
                      </a:cubicBezTo>
                      <a:cubicBezTo>
                        <a:pt x="102" y="545"/>
                        <a:pt x="100" y="558"/>
                        <a:pt x="111" y="560"/>
                      </a:cubicBezTo>
                      <a:cubicBezTo>
                        <a:pt x="122" y="562"/>
                        <a:pt x="123" y="549"/>
                        <a:pt x="134" y="551"/>
                      </a:cubicBezTo>
                      <a:cubicBezTo>
                        <a:pt x="145" y="552"/>
                        <a:pt x="144" y="566"/>
                        <a:pt x="156" y="567"/>
                      </a:cubicBezTo>
                      <a:cubicBezTo>
                        <a:pt x="167" y="568"/>
                        <a:pt x="168" y="555"/>
                        <a:pt x="179" y="556"/>
                      </a:cubicBezTo>
                      <a:cubicBezTo>
                        <a:pt x="190" y="557"/>
                        <a:pt x="190" y="570"/>
                        <a:pt x="201" y="570"/>
                      </a:cubicBezTo>
                      <a:cubicBezTo>
                        <a:pt x="213" y="571"/>
                        <a:pt x="213" y="557"/>
                        <a:pt x="224" y="557"/>
                      </a:cubicBezTo>
                      <a:cubicBezTo>
                        <a:pt x="236" y="557"/>
                        <a:pt x="236" y="571"/>
                        <a:pt x="248" y="570"/>
                      </a:cubicBezTo>
                      <a:cubicBezTo>
                        <a:pt x="259" y="570"/>
                        <a:pt x="259" y="556"/>
                        <a:pt x="270" y="556"/>
                      </a:cubicBezTo>
                      <a:cubicBezTo>
                        <a:pt x="281" y="555"/>
                        <a:pt x="282" y="568"/>
                        <a:pt x="293" y="567"/>
                      </a:cubicBezTo>
                      <a:cubicBezTo>
                        <a:pt x="305" y="566"/>
                        <a:pt x="303" y="552"/>
                        <a:pt x="315" y="551"/>
                      </a:cubicBezTo>
                      <a:cubicBezTo>
                        <a:pt x="326" y="549"/>
                        <a:pt x="327" y="562"/>
                        <a:pt x="338" y="560"/>
                      </a:cubicBezTo>
                      <a:cubicBezTo>
                        <a:pt x="349" y="558"/>
                        <a:pt x="347" y="545"/>
                        <a:pt x="358" y="542"/>
                      </a:cubicBezTo>
                      <a:cubicBezTo>
                        <a:pt x="369" y="540"/>
                        <a:pt x="370" y="553"/>
                        <a:pt x="381" y="550"/>
                      </a:cubicBezTo>
                      <a:cubicBezTo>
                        <a:pt x="391" y="546"/>
                        <a:pt x="389" y="534"/>
                        <a:pt x="399" y="531"/>
                      </a:cubicBezTo>
                      <a:cubicBezTo>
                        <a:pt x="410" y="528"/>
                        <a:pt x="412" y="540"/>
                        <a:pt x="422" y="536"/>
                      </a:cubicBezTo>
                      <a:cubicBezTo>
                        <a:pt x="431" y="532"/>
                        <a:pt x="429" y="520"/>
                        <a:pt x="439" y="516"/>
                      </a:cubicBezTo>
                      <a:cubicBezTo>
                        <a:pt x="441" y="515"/>
                        <a:pt x="443" y="515"/>
                        <a:pt x="444" y="515"/>
                      </a:cubicBezTo>
                      <a:cubicBezTo>
                        <a:pt x="414" y="365"/>
                        <a:pt x="415" y="210"/>
                        <a:pt x="446" y="61"/>
                      </a:cubicBezTo>
                      <a:cubicBezTo>
                        <a:pt x="321" y="2"/>
                        <a:pt x="138" y="0"/>
                        <a:pt x="10" y="5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išļîḋe">
                  <a:extLst>
                    <a:ext uri="{FF2B5EF4-FFF2-40B4-BE49-F238E27FC236}">
                      <a16:creationId xmlns:a16="http://schemas.microsoft.com/office/drawing/2014/main" id="{006698B8-AA32-49F5-8B7D-4988EC1F3F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1901" y="1668652"/>
                  <a:ext cx="927519" cy="1192942"/>
                </a:xfrm>
                <a:custGeom>
                  <a:avLst/>
                  <a:gdLst/>
                  <a:ahLst/>
                  <a:cxnLst>
                    <a:cxn ang="0">
                      <a:pos x="176" y="507"/>
                    </a:cxn>
                    <a:cxn ang="0">
                      <a:pos x="155" y="497"/>
                    </a:cxn>
                    <a:cxn ang="0">
                      <a:pos x="152" y="497"/>
                    </a:cxn>
                    <a:cxn ang="0">
                      <a:pos x="132" y="503"/>
                    </a:cxn>
                    <a:cxn ang="0">
                      <a:pos x="111" y="492"/>
                    </a:cxn>
                    <a:cxn ang="0">
                      <a:pos x="106" y="492"/>
                    </a:cxn>
                    <a:cxn ang="0">
                      <a:pos x="89" y="497"/>
                    </a:cxn>
                    <a:cxn ang="0">
                      <a:pos x="70" y="484"/>
                    </a:cxn>
                    <a:cxn ang="0">
                      <a:pos x="62" y="483"/>
                    </a:cxn>
                    <a:cxn ang="0">
                      <a:pos x="48" y="487"/>
                    </a:cxn>
                    <a:cxn ang="0">
                      <a:pos x="30" y="473"/>
                    </a:cxn>
                    <a:cxn ang="0">
                      <a:pos x="20" y="472"/>
                    </a:cxn>
                    <a:cxn ang="0">
                      <a:pos x="9" y="474"/>
                    </a:cxn>
                    <a:cxn ang="0">
                      <a:pos x="2" y="465"/>
                    </a:cxn>
                    <a:cxn ang="0">
                      <a:pos x="0" y="37"/>
                    </a:cxn>
                    <a:cxn ang="0">
                      <a:pos x="198" y="0"/>
                    </a:cxn>
                    <a:cxn ang="0">
                      <a:pos x="395" y="37"/>
                    </a:cxn>
                    <a:cxn ang="0">
                      <a:pos x="393" y="466"/>
                    </a:cxn>
                    <a:cxn ang="0">
                      <a:pos x="388" y="473"/>
                    </a:cxn>
                    <a:cxn ang="0">
                      <a:pos x="377" y="471"/>
                    </a:cxn>
                    <a:cxn ang="0">
                      <a:pos x="367" y="473"/>
                    </a:cxn>
                    <a:cxn ang="0">
                      <a:pos x="349" y="486"/>
                    </a:cxn>
                    <a:cxn ang="0">
                      <a:pos x="335" y="483"/>
                    </a:cxn>
                    <a:cxn ang="0">
                      <a:pos x="327" y="484"/>
                    </a:cxn>
                    <a:cxn ang="0">
                      <a:pos x="308" y="496"/>
                    </a:cxn>
                    <a:cxn ang="0">
                      <a:pos x="290" y="491"/>
                    </a:cxn>
                    <a:cxn ang="0">
                      <a:pos x="285" y="492"/>
                    </a:cxn>
                    <a:cxn ang="0">
                      <a:pos x="265" y="503"/>
                    </a:cxn>
                    <a:cxn ang="0">
                      <a:pos x="245" y="497"/>
                    </a:cxn>
                    <a:cxn ang="0">
                      <a:pos x="242" y="497"/>
                    </a:cxn>
                    <a:cxn ang="0">
                      <a:pos x="221" y="506"/>
                    </a:cxn>
                    <a:cxn ang="0">
                      <a:pos x="199" y="498"/>
                    </a:cxn>
                    <a:cxn ang="0">
                      <a:pos x="176" y="507"/>
                    </a:cxn>
                  </a:cxnLst>
                  <a:rect l="0" t="0" r="r" b="b"/>
                  <a:pathLst>
                    <a:path w="395" h="507">
                      <a:moveTo>
                        <a:pt x="176" y="507"/>
                      </a:moveTo>
                      <a:cubicBezTo>
                        <a:pt x="172" y="502"/>
                        <a:pt x="165" y="497"/>
                        <a:pt x="155" y="497"/>
                      </a:cubicBezTo>
                      <a:cubicBezTo>
                        <a:pt x="154" y="497"/>
                        <a:pt x="153" y="497"/>
                        <a:pt x="152" y="497"/>
                      </a:cubicBezTo>
                      <a:cubicBezTo>
                        <a:pt x="143" y="497"/>
                        <a:pt x="137" y="500"/>
                        <a:pt x="132" y="503"/>
                      </a:cubicBezTo>
                      <a:cubicBezTo>
                        <a:pt x="128" y="499"/>
                        <a:pt x="121" y="493"/>
                        <a:pt x="111" y="492"/>
                      </a:cubicBezTo>
                      <a:cubicBezTo>
                        <a:pt x="110" y="492"/>
                        <a:pt x="108" y="492"/>
                        <a:pt x="106" y="492"/>
                      </a:cubicBezTo>
                      <a:cubicBezTo>
                        <a:pt x="99" y="492"/>
                        <a:pt x="93" y="494"/>
                        <a:pt x="89" y="497"/>
                      </a:cubicBezTo>
                      <a:cubicBezTo>
                        <a:pt x="85" y="492"/>
                        <a:pt x="79" y="486"/>
                        <a:pt x="70" y="484"/>
                      </a:cubicBezTo>
                      <a:cubicBezTo>
                        <a:pt x="67" y="484"/>
                        <a:pt x="65" y="483"/>
                        <a:pt x="62" y="483"/>
                      </a:cubicBezTo>
                      <a:cubicBezTo>
                        <a:pt x="56" y="483"/>
                        <a:pt x="52" y="485"/>
                        <a:pt x="48" y="487"/>
                      </a:cubicBezTo>
                      <a:cubicBezTo>
                        <a:pt x="44" y="482"/>
                        <a:pt x="39" y="476"/>
                        <a:pt x="30" y="473"/>
                      </a:cubicBezTo>
                      <a:cubicBezTo>
                        <a:pt x="27" y="472"/>
                        <a:pt x="23" y="472"/>
                        <a:pt x="20" y="472"/>
                      </a:cubicBezTo>
                      <a:cubicBezTo>
                        <a:pt x="16" y="472"/>
                        <a:pt x="12" y="473"/>
                        <a:pt x="9" y="474"/>
                      </a:cubicBezTo>
                      <a:cubicBezTo>
                        <a:pt x="7" y="471"/>
                        <a:pt x="5" y="468"/>
                        <a:pt x="2" y="465"/>
                      </a:cubicBezTo>
                      <a:cubicBezTo>
                        <a:pt x="29" y="323"/>
                        <a:pt x="28" y="179"/>
                        <a:pt x="0" y="37"/>
                      </a:cubicBezTo>
                      <a:cubicBezTo>
                        <a:pt x="57" y="13"/>
                        <a:pt x="126" y="0"/>
                        <a:pt x="198" y="0"/>
                      </a:cubicBezTo>
                      <a:cubicBezTo>
                        <a:pt x="269" y="0"/>
                        <a:pt x="339" y="13"/>
                        <a:pt x="395" y="37"/>
                      </a:cubicBezTo>
                      <a:cubicBezTo>
                        <a:pt x="367" y="179"/>
                        <a:pt x="367" y="323"/>
                        <a:pt x="393" y="466"/>
                      </a:cubicBezTo>
                      <a:cubicBezTo>
                        <a:pt x="391" y="468"/>
                        <a:pt x="389" y="471"/>
                        <a:pt x="388" y="473"/>
                      </a:cubicBezTo>
                      <a:cubicBezTo>
                        <a:pt x="385" y="472"/>
                        <a:pt x="381" y="471"/>
                        <a:pt x="377" y="471"/>
                      </a:cubicBezTo>
                      <a:cubicBezTo>
                        <a:pt x="373" y="471"/>
                        <a:pt x="370" y="472"/>
                        <a:pt x="367" y="473"/>
                      </a:cubicBezTo>
                      <a:cubicBezTo>
                        <a:pt x="358" y="476"/>
                        <a:pt x="352" y="481"/>
                        <a:pt x="349" y="486"/>
                      </a:cubicBezTo>
                      <a:cubicBezTo>
                        <a:pt x="345" y="484"/>
                        <a:pt x="340" y="483"/>
                        <a:pt x="335" y="483"/>
                      </a:cubicBezTo>
                      <a:cubicBezTo>
                        <a:pt x="332" y="483"/>
                        <a:pt x="329" y="483"/>
                        <a:pt x="327" y="484"/>
                      </a:cubicBezTo>
                      <a:cubicBezTo>
                        <a:pt x="317" y="486"/>
                        <a:pt x="311" y="491"/>
                        <a:pt x="308" y="496"/>
                      </a:cubicBezTo>
                      <a:cubicBezTo>
                        <a:pt x="303" y="494"/>
                        <a:pt x="298" y="491"/>
                        <a:pt x="290" y="491"/>
                      </a:cubicBezTo>
                      <a:cubicBezTo>
                        <a:pt x="289" y="491"/>
                        <a:pt x="287" y="492"/>
                        <a:pt x="285" y="492"/>
                      </a:cubicBezTo>
                      <a:cubicBezTo>
                        <a:pt x="275" y="493"/>
                        <a:pt x="269" y="498"/>
                        <a:pt x="265" y="503"/>
                      </a:cubicBezTo>
                      <a:cubicBezTo>
                        <a:pt x="260" y="500"/>
                        <a:pt x="254" y="497"/>
                        <a:pt x="245" y="497"/>
                      </a:cubicBezTo>
                      <a:cubicBezTo>
                        <a:pt x="244" y="497"/>
                        <a:pt x="243" y="497"/>
                        <a:pt x="242" y="497"/>
                      </a:cubicBezTo>
                      <a:cubicBezTo>
                        <a:pt x="232" y="497"/>
                        <a:pt x="225" y="502"/>
                        <a:pt x="221" y="506"/>
                      </a:cubicBezTo>
                      <a:cubicBezTo>
                        <a:pt x="216" y="502"/>
                        <a:pt x="209" y="498"/>
                        <a:pt x="199" y="498"/>
                      </a:cubicBezTo>
                      <a:cubicBezTo>
                        <a:pt x="188" y="498"/>
                        <a:pt x="181" y="502"/>
                        <a:pt x="176" y="50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íṧľíde">
                  <a:extLst>
                    <a:ext uri="{FF2B5EF4-FFF2-40B4-BE49-F238E27FC236}">
                      <a16:creationId xmlns:a16="http://schemas.microsoft.com/office/drawing/2014/main" id="{89102288-A596-48D3-9D9C-554D781E69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1068" y="1694903"/>
                  <a:ext cx="869185" cy="1134608"/>
                </a:xfrm>
                <a:custGeom>
                  <a:avLst/>
                  <a:gdLst/>
                  <a:ahLst/>
                  <a:cxnLst>
                    <a:cxn ang="0">
                      <a:pos x="164" y="482"/>
                    </a:cxn>
                    <a:cxn ang="0">
                      <a:pos x="142" y="475"/>
                    </a:cxn>
                    <a:cxn ang="0">
                      <a:pos x="139" y="475"/>
                    </a:cxn>
                    <a:cxn ang="0">
                      <a:pos x="121" y="479"/>
                    </a:cxn>
                    <a:cxn ang="0">
                      <a:pos x="100" y="470"/>
                    </a:cxn>
                    <a:cxn ang="0">
                      <a:pos x="93" y="470"/>
                    </a:cxn>
                    <a:cxn ang="0">
                      <a:pos x="79" y="472"/>
                    </a:cxn>
                    <a:cxn ang="0">
                      <a:pos x="59" y="462"/>
                    </a:cxn>
                    <a:cxn ang="0">
                      <a:pos x="49" y="461"/>
                    </a:cxn>
                    <a:cxn ang="0">
                      <a:pos x="38" y="463"/>
                    </a:cxn>
                    <a:cxn ang="0">
                      <a:pos x="20" y="452"/>
                    </a:cxn>
                    <a:cxn ang="0">
                      <a:pos x="7" y="450"/>
                    </a:cxn>
                    <a:cxn ang="0">
                      <a:pos x="1" y="450"/>
                    </a:cxn>
                    <a:cxn ang="0">
                      <a:pos x="0" y="33"/>
                    </a:cxn>
                    <a:cxn ang="0">
                      <a:pos x="185" y="0"/>
                    </a:cxn>
                    <a:cxn ang="0">
                      <a:pos x="370" y="33"/>
                    </a:cxn>
                    <a:cxn ang="0">
                      <a:pos x="368" y="449"/>
                    </a:cxn>
                    <a:cxn ang="0">
                      <a:pos x="364" y="449"/>
                    </a:cxn>
                    <a:cxn ang="0">
                      <a:pos x="350" y="451"/>
                    </a:cxn>
                    <a:cxn ang="0">
                      <a:pos x="332" y="462"/>
                    </a:cxn>
                    <a:cxn ang="0">
                      <a:pos x="322" y="461"/>
                    </a:cxn>
                    <a:cxn ang="0">
                      <a:pos x="311" y="462"/>
                    </a:cxn>
                    <a:cxn ang="0">
                      <a:pos x="292" y="472"/>
                    </a:cxn>
                    <a:cxn ang="0">
                      <a:pos x="277" y="469"/>
                    </a:cxn>
                    <a:cxn ang="0">
                      <a:pos x="270" y="470"/>
                    </a:cxn>
                    <a:cxn ang="0">
                      <a:pos x="250" y="478"/>
                    </a:cxn>
                    <a:cxn ang="0">
                      <a:pos x="232" y="474"/>
                    </a:cxn>
                    <a:cxn ang="0">
                      <a:pos x="228" y="475"/>
                    </a:cxn>
                    <a:cxn ang="0">
                      <a:pos x="207" y="482"/>
                    </a:cxn>
                    <a:cxn ang="0">
                      <a:pos x="186" y="476"/>
                    </a:cxn>
                    <a:cxn ang="0">
                      <a:pos x="164" y="482"/>
                    </a:cxn>
                  </a:cxnLst>
                  <a:rect l="0" t="0" r="r" b="b"/>
                  <a:pathLst>
                    <a:path w="370" h="482">
                      <a:moveTo>
                        <a:pt x="164" y="482"/>
                      </a:moveTo>
                      <a:cubicBezTo>
                        <a:pt x="157" y="478"/>
                        <a:pt x="150" y="475"/>
                        <a:pt x="142" y="475"/>
                      </a:cubicBezTo>
                      <a:cubicBezTo>
                        <a:pt x="141" y="475"/>
                        <a:pt x="140" y="475"/>
                        <a:pt x="139" y="475"/>
                      </a:cubicBezTo>
                      <a:cubicBezTo>
                        <a:pt x="133" y="475"/>
                        <a:pt x="126" y="476"/>
                        <a:pt x="121" y="479"/>
                      </a:cubicBezTo>
                      <a:cubicBezTo>
                        <a:pt x="115" y="474"/>
                        <a:pt x="108" y="471"/>
                        <a:pt x="100" y="470"/>
                      </a:cubicBezTo>
                      <a:cubicBezTo>
                        <a:pt x="98" y="470"/>
                        <a:pt x="96" y="470"/>
                        <a:pt x="93" y="470"/>
                      </a:cubicBezTo>
                      <a:cubicBezTo>
                        <a:pt x="88" y="470"/>
                        <a:pt x="83" y="471"/>
                        <a:pt x="79" y="472"/>
                      </a:cubicBezTo>
                      <a:cubicBezTo>
                        <a:pt x="73" y="467"/>
                        <a:pt x="66" y="464"/>
                        <a:pt x="59" y="462"/>
                      </a:cubicBezTo>
                      <a:cubicBezTo>
                        <a:pt x="56" y="462"/>
                        <a:pt x="53" y="461"/>
                        <a:pt x="49" y="461"/>
                      </a:cubicBezTo>
                      <a:cubicBezTo>
                        <a:pt x="46" y="461"/>
                        <a:pt x="42" y="462"/>
                        <a:pt x="38" y="463"/>
                      </a:cubicBezTo>
                      <a:cubicBezTo>
                        <a:pt x="33" y="458"/>
                        <a:pt x="27" y="454"/>
                        <a:pt x="20" y="452"/>
                      </a:cubicBezTo>
                      <a:cubicBezTo>
                        <a:pt x="16" y="450"/>
                        <a:pt x="11" y="450"/>
                        <a:pt x="7" y="450"/>
                      </a:cubicBezTo>
                      <a:cubicBezTo>
                        <a:pt x="5" y="450"/>
                        <a:pt x="3" y="450"/>
                        <a:pt x="1" y="450"/>
                      </a:cubicBezTo>
                      <a:cubicBezTo>
                        <a:pt x="26" y="311"/>
                        <a:pt x="26" y="171"/>
                        <a:pt x="0" y="33"/>
                      </a:cubicBezTo>
                      <a:cubicBezTo>
                        <a:pt x="53" y="12"/>
                        <a:pt x="119" y="0"/>
                        <a:pt x="185" y="0"/>
                      </a:cubicBezTo>
                      <a:cubicBezTo>
                        <a:pt x="251" y="0"/>
                        <a:pt x="316" y="12"/>
                        <a:pt x="370" y="33"/>
                      </a:cubicBezTo>
                      <a:cubicBezTo>
                        <a:pt x="344" y="171"/>
                        <a:pt x="343" y="311"/>
                        <a:pt x="368" y="449"/>
                      </a:cubicBezTo>
                      <a:cubicBezTo>
                        <a:pt x="367" y="449"/>
                        <a:pt x="365" y="449"/>
                        <a:pt x="364" y="449"/>
                      </a:cubicBezTo>
                      <a:cubicBezTo>
                        <a:pt x="359" y="449"/>
                        <a:pt x="355" y="450"/>
                        <a:pt x="350" y="451"/>
                      </a:cubicBezTo>
                      <a:cubicBezTo>
                        <a:pt x="343" y="454"/>
                        <a:pt x="337" y="457"/>
                        <a:pt x="332" y="462"/>
                      </a:cubicBezTo>
                      <a:cubicBezTo>
                        <a:pt x="329" y="461"/>
                        <a:pt x="325" y="461"/>
                        <a:pt x="322" y="461"/>
                      </a:cubicBezTo>
                      <a:cubicBezTo>
                        <a:pt x="318" y="461"/>
                        <a:pt x="315" y="461"/>
                        <a:pt x="311" y="462"/>
                      </a:cubicBezTo>
                      <a:cubicBezTo>
                        <a:pt x="304" y="464"/>
                        <a:pt x="298" y="467"/>
                        <a:pt x="292" y="472"/>
                      </a:cubicBezTo>
                      <a:cubicBezTo>
                        <a:pt x="287" y="470"/>
                        <a:pt x="283" y="469"/>
                        <a:pt x="277" y="469"/>
                      </a:cubicBezTo>
                      <a:cubicBezTo>
                        <a:pt x="275" y="469"/>
                        <a:pt x="273" y="470"/>
                        <a:pt x="270" y="470"/>
                      </a:cubicBezTo>
                      <a:cubicBezTo>
                        <a:pt x="263" y="471"/>
                        <a:pt x="256" y="474"/>
                        <a:pt x="250" y="478"/>
                      </a:cubicBezTo>
                      <a:cubicBezTo>
                        <a:pt x="244" y="476"/>
                        <a:pt x="238" y="474"/>
                        <a:pt x="232" y="474"/>
                      </a:cubicBezTo>
                      <a:cubicBezTo>
                        <a:pt x="231" y="474"/>
                        <a:pt x="230" y="475"/>
                        <a:pt x="228" y="475"/>
                      </a:cubicBezTo>
                      <a:cubicBezTo>
                        <a:pt x="221" y="475"/>
                        <a:pt x="213" y="478"/>
                        <a:pt x="207" y="482"/>
                      </a:cubicBezTo>
                      <a:cubicBezTo>
                        <a:pt x="201" y="478"/>
                        <a:pt x="193" y="476"/>
                        <a:pt x="186" y="476"/>
                      </a:cubicBezTo>
                      <a:cubicBezTo>
                        <a:pt x="178" y="476"/>
                        <a:pt x="170" y="478"/>
                        <a:pt x="164" y="48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6" name="íslîḓè">
                  <a:extLst>
                    <a:ext uri="{FF2B5EF4-FFF2-40B4-BE49-F238E27FC236}">
                      <a16:creationId xmlns:a16="http://schemas.microsoft.com/office/drawing/2014/main" id="{676DA79E-656B-4C4A-B09F-8800FBD88D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1068" y="1694903"/>
                  <a:ext cx="869185" cy="373341"/>
                </a:xfrm>
                <a:custGeom>
                  <a:avLst/>
                  <a:gdLst/>
                  <a:ahLst/>
                  <a:cxnLst>
                    <a:cxn ang="0">
                      <a:pos x="370" y="33"/>
                    </a:cxn>
                    <a:cxn ang="0">
                      <a:pos x="185" y="0"/>
                    </a:cxn>
                    <a:cxn ang="0">
                      <a:pos x="0" y="33"/>
                    </a:cxn>
                    <a:cxn ang="0">
                      <a:pos x="16" y="159"/>
                    </a:cxn>
                    <a:cxn ang="0">
                      <a:pos x="185" y="132"/>
                    </a:cxn>
                    <a:cxn ang="0">
                      <a:pos x="353" y="159"/>
                    </a:cxn>
                    <a:cxn ang="0">
                      <a:pos x="370" y="33"/>
                    </a:cxn>
                  </a:cxnLst>
                  <a:rect l="0" t="0" r="r" b="b"/>
                  <a:pathLst>
                    <a:path w="370" h="159">
                      <a:moveTo>
                        <a:pt x="370" y="33"/>
                      </a:moveTo>
                      <a:cubicBezTo>
                        <a:pt x="316" y="12"/>
                        <a:pt x="251" y="0"/>
                        <a:pt x="185" y="0"/>
                      </a:cubicBezTo>
                      <a:cubicBezTo>
                        <a:pt x="119" y="0"/>
                        <a:pt x="53" y="12"/>
                        <a:pt x="0" y="33"/>
                      </a:cubicBezTo>
                      <a:cubicBezTo>
                        <a:pt x="7" y="74"/>
                        <a:pt x="13" y="117"/>
                        <a:pt x="16" y="159"/>
                      </a:cubicBezTo>
                      <a:cubicBezTo>
                        <a:pt x="66" y="142"/>
                        <a:pt x="125" y="132"/>
                        <a:pt x="185" y="132"/>
                      </a:cubicBezTo>
                      <a:cubicBezTo>
                        <a:pt x="244" y="132"/>
                        <a:pt x="303" y="142"/>
                        <a:pt x="353" y="159"/>
                      </a:cubicBezTo>
                      <a:cubicBezTo>
                        <a:pt x="356" y="117"/>
                        <a:pt x="362" y="74"/>
                        <a:pt x="370" y="3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4" name="ïš1ïdè">
                <a:extLst>
                  <a:ext uri="{FF2B5EF4-FFF2-40B4-BE49-F238E27FC236}">
                    <a16:creationId xmlns:a16="http://schemas.microsoft.com/office/drawing/2014/main" id="{6CEE3E24-D353-495C-A049-528E01CF3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9360" y="2576826"/>
                <a:ext cx="576499" cy="661051"/>
              </a:xfrm>
              <a:custGeom>
                <a:avLst/>
                <a:gdLst/>
                <a:ahLst/>
                <a:cxnLst>
                  <a:cxn ang="0">
                    <a:pos x="74" y="51"/>
                  </a:cxn>
                  <a:cxn ang="0">
                    <a:pos x="67" y="47"/>
                  </a:cxn>
                  <a:cxn ang="0">
                    <a:pos x="66" y="39"/>
                  </a:cxn>
                  <a:cxn ang="0">
                    <a:pos x="69" y="33"/>
                  </a:cxn>
                  <a:cxn ang="0">
                    <a:pos x="71" y="24"/>
                  </a:cxn>
                  <a:cxn ang="0">
                    <a:pos x="47" y="0"/>
                  </a:cxn>
                  <a:cxn ang="0">
                    <a:pos x="23" y="24"/>
                  </a:cxn>
                  <a:cxn ang="0">
                    <a:pos x="25" y="34"/>
                  </a:cxn>
                  <a:cxn ang="0">
                    <a:pos x="28" y="39"/>
                  </a:cxn>
                  <a:cxn ang="0">
                    <a:pos x="26" y="47"/>
                  </a:cxn>
                  <a:cxn ang="0">
                    <a:pos x="18" y="52"/>
                  </a:cxn>
                  <a:cxn ang="0">
                    <a:pos x="0" y="88"/>
                  </a:cxn>
                  <a:cxn ang="0">
                    <a:pos x="93" y="88"/>
                  </a:cxn>
                  <a:cxn ang="0">
                    <a:pos x="74" y="51"/>
                  </a:cxn>
                  <a:cxn ang="0">
                    <a:pos x="57" y="91"/>
                  </a:cxn>
                  <a:cxn ang="0">
                    <a:pos x="51" y="96"/>
                  </a:cxn>
                  <a:cxn ang="0">
                    <a:pos x="48" y="98"/>
                  </a:cxn>
                  <a:cxn ang="0">
                    <a:pos x="45" y="98"/>
                  </a:cxn>
                  <a:cxn ang="0">
                    <a:pos x="42" y="96"/>
                  </a:cxn>
                  <a:cxn ang="0">
                    <a:pos x="36" y="91"/>
                  </a:cxn>
                  <a:cxn ang="0">
                    <a:pos x="33" y="84"/>
                  </a:cxn>
                  <a:cxn ang="0">
                    <a:pos x="36" y="77"/>
                  </a:cxn>
                  <a:cxn ang="0">
                    <a:pos x="39" y="69"/>
                  </a:cxn>
                  <a:cxn ang="0">
                    <a:pos x="42" y="62"/>
                  </a:cxn>
                  <a:cxn ang="0">
                    <a:pos x="44" y="57"/>
                  </a:cxn>
                  <a:cxn ang="0">
                    <a:pos x="42" y="56"/>
                  </a:cxn>
                  <a:cxn ang="0">
                    <a:pos x="36" y="51"/>
                  </a:cxn>
                  <a:cxn ang="0">
                    <a:pos x="47" y="47"/>
                  </a:cxn>
                  <a:cxn ang="0">
                    <a:pos x="57" y="51"/>
                  </a:cxn>
                  <a:cxn ang="0">
                    <a:pos x="51" y="56"/>
                  </a:cxn>
                  <a:cxn ang="0">
                    <a:pos x="49" y="57"/>
                  </a:cxn>
                  <a:cxn ang="0">
                    <a:pos x="51" y="62"/>
                  </a:cxn>
                  <a:cxn ang="0">
                    <a:pos x="54" y="69"/>
                  </a:cxn>
                  <a:cxn ang="0">
                    <a:pos x="57" y="77"/>
                  </a:cxn>
                  <a:cxn ang="0">
                    <a:pos x="60" y="84"/>
                  </a:cxn>
                  <a:cxn ang="0">
                    <a:pos x="57" y="91"/>
                  </a:cxn>
                </a:cxnLst>
                <a:rect l="0" t="0" r="r" b="b"/>
                <a:pathLst>
                  <a:path w="93" h="107">
                    <a:moveTo>
                      <a:pt x="74" y="51"/>
                    </a:moveTo>
                    <a:cubicBezTo>
                      <a:pt x="70" y="48"/>
                      <a:pt x="67" y="47"/>
                      <a:pt x="67" y="47"/>
                    </a:cubicBezTo>
                    <a:cubicBezTo>
                      <a:pt x="63" y="45"/>
                      <a:pt x="63" y="42"/>
                      <a:pt x="66" y="39"/>
                    </a:cubicBezTo>
                    <a:cubicBezTo>
                      <a:pt x="66" y="39"/>
                      <a:pt x="67" y="38"/>
                      <a:pt x="69" y="33"/>
                    </a:cubicBezTo>
                    <a:cubicBezTo>
                      <a:pt x="70" y="30"/>
                      <a:pt x="71" y="27"/>
                      <a:pt x="71" y="24"/>
                    </a:cubicBezTo>
                    <a:cubicBezTo>
                      <a:pt x="71" y="11"/>
                      <a:pt x="60" y="0"/>
                      <a:pt x="47" y="0"/>
                    </a:cubicBezTo>
                    <a:cubicBezTo>
                      <a:pt x="34" y="0"/>
                      <a:pt x="23" y="11"/>
                      <a:pt x="23" y="24"/>
                    </a:cubicBezTo>
                    <a:cubicBezTo>
                      <a:pt x="23" y="28"/>
                      <a:pt x="24" y="31"/>
                      <a:pt x="25" y="34"/>
                    </a:cubicBezTo>
                    <a:cubicBezTo>
                      <a:pt x="27" y="38"/>
                      <a:pt x="28" y="39"/>
                      <a:pt x="28" y="39"/>
                    </a:cubicBezTo>
                    <a:cubicBezTo>
                      <a:pt x="31" y="42"/>
                      <a:pt x="30" y="45"/>
                      <a:pt x="26" y="47"/>
                    </a:cubicBezTo>
                    <a:cubicBezTo>
                      <a:pt x="26" y="47"/>
                      <a:pt x="23" y="48"/>
                      <a:pt x="18" y="52"/>
                    </a:cubicBezTo>
                    <a:cubicBezTo>
                      <a:pt x="7" y="60"/>
                      <a:pt x="0" y="73"/>
                      <a:pt x="0" y="88"/>
                    </a:cubicBezTo>
                    <a:cubicBezTo>
                      <a:pt x="0" y="106"/>
                      <a:pt x="93" y="107"/>
                      <a:pt x="93" y="88"/>
                    </a:cubicBezTo>
                    <a:cubicBezTo>
                      <a:pt x="93" y="73"/>
                      <a:pt x="86" y="60"/>
                      <a:pt x="74" y="51"/>
                    </a:cubicBezTo>
                    <a:close/>
                    <a:moveTo>
                      <a:pt x="57" y="91"/>
                    </a:moveTo>
                    <a:cubicBezTo>
                      <a:pt x="55" y="93"/>
                      <a:pt x="53" y="95"/>
                      <a:pt x="51" y="96"/>
                    </a:cubicBezTo>
                    <a:cubicBezTo>
                      <a:pt x="49" y="97"/>
                      <a:pt x="48" y="98"/>
                      <a:pt x="48" y="98"/>
                    </a:cubicBezTo>
                    <a:cubicBezTo>
                      <a:pt x="45" y="98"/>
                      <a:pt x="45" y="98"/>
                      <a:pt x="45" y="98"/>
                    </a:cubicBezTo>
                    <a:cubicBezTo>
                      <a:pt x="45" y="98"/>
                      <a:pt x="44" y="97"/>
                      <a:pt x="42" y="96"/>
                    </a:cubicBezTo>
                    <a:cubicBezTo>
                      <a:pt x="40" y="95"/>
                      <a:pt x="38" y="93"/>
                      <a:pt x="36" y="91"/>
                    </a:cubicBezTo>
                    <a:cubicBezTo>
                      <a:pt x="35" y="89"/>
                      <a:pt x="33" y="87"/>
                      <a:pt x="33" y="84"/>
                    </a:cubicBezTo>
                    <a:cubicBezTo>
                      <a:pt x="34" y="82"/>
                      <a:pt x="36" y="79"/>
                      <a:pt x="36" y="77"/>
                    </a:cubicBezTo>
                    <a:cubicBezTo>
                      <a:pt x="37" y="74"/>
                      <a:pt x="38" y="71"/>
                      <a:pt x="39" y="69"/>
                    </a:cubicBezTo>
                    <a:cubicBezTo>
                      <a:pt x="40" y="66"/>
                      <a:pt x="41" y="64"/>
                      <a:pt x="42" y="62"/>
                    </a:cubicBezTo>
                    <a:cubicBezTo>
                      <a:pt x="43" y="60"/>
                      <a:pt x="44" y="58"/>
                      <a:pt x="44" y="57"/>
                    </a:cubicBezTo>
                    <a:cubicBezTo>
                      <a:pt x="44" y="57"/>
                      <a:pt x="43" y="56"/>
                      <a:pt x="42" y="56"/>
                    </a:cubicBezTo>
                    <a:cubicBezTo>
                      <a:pt x="40" y="55"/>
                      <a:pt x="38" y="53"/>
                      <a:pt x="36" y="51"/>
                    </a:cubicBezTo>
                    <a:cubicBezTo>
                      <a:pt x="35" y="50"/>
                      <a:pt x="42" y="47"/>
                      <a:pt x="47" y="47"/>
                    </a:cubicBezTo>
                    <a:cubicBezTo>
                      <a:pt x="51" y="47"/>
                      <a:pt x="58" y="50"/>
                      <a:pt x="57" y="51"/>
                    </a:cubicBezTo>
                    <a:cubicBezTo>
                      <a:pt x="55" y="53"/>
                      <a:pt x="53" y="55"/>
                      <a:pt x="51" y="56"/>
                    </a:cubicBezTo>
                    <a:cubicBezTo>
                      <a:pt x="50" y="56"/>
                      <a:pt x="50" y="57"/>
                      <a:pt x="49" y="57"/>
                    </a:cubicBezTo>
                    <a:cubicBezTo>
                      <a:pt x="50" y="58"/>
                      <a:pt x="50" y="60"/>
                      <a:pt x="51" y="62"/>
                    </a:cubicBezTo>
                    <a:cubicBezTo>
                      <a:pt x="52" y="64"/>
                      <a:pt x="53" y="66"/>
                      <a:pt x="54" y="69"/>
                    </a:cubicBezTo>
                    <a:cubicBezTo>
                      <a:pt x="55" y="71"/>
                      <a:pt x="56" y="74"/>
                      <a:pt x="57" y="77"/>
                    </a:cubicBezTo>
                    <a:cubicBezTo>
                      <a:pt x="58" y="79"/>
                      <a:pt x="60" y="82"/>
                      <a:pt x="60" y="84"/>
                    </a:cubicBezTo>
                    <a:cubicBezTo>
                      <a:pt x="60" y="87"/>
                      <a:pt x="59" y="89"/>
                      <a:pt x="57" y="9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5" name="íŝľîďe">
                <a:extLst>
                  <a:ext uri="{FF2B5EF4-FFF2-40B4-BE49-F238E27FC236}">
                    <a16:creationId xmlns:a16="http://schemas.microsoft.com/office/drawing/2014/main" id="{24678064-CFC1-4B62-B224-907FB94EE1FC}"/>
                  </a:ext>
                </a:extLst>
              </p:cNvPr>
              <p:cNvGrpSpPr/>
              <p:nvPr/>
            </p:nvGrpSpPr>
            <p:grpSpPr>
              <a:xfrm>
                <a:off x="4379354" y="2554465"/>
                <a:ext cx="621643" cy="705776"/>
                <a:chOff x="5619750" y="1314451"/>
                <a:chExt cx="211138" cy="239713"/>
              </a:xfrm>
              <a:solidFill>
                <a:schemeClr val="bg1"/>
              </a:solidFill>
            </p:grpSpPr>
            <p:sp>
              <p:nvSpPr>
                <p:cNvPr id="50" name="ïṣlídè">
                  <a:extLst>
                    <a:ext uri="{FF2B5EF4-FFF2-40B4-BE49-F238E27FC236}">
                      <a16:creationId xmlns:a16="http://schemas.microsoft.com/office/drawing/2014/main" id="{814269EC-B539-4377-A5F6-447F35630D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19750" y="1314451"/>
                  <a:ext cx="211138" cy="239713"/>
                </a:xfrm>
                <a:custGeom>
                  <a:avLst/>
                  <a:gdLst/>
                  <a:ahLst/>
                  <a:cxnLst>
                    <a:cxn ang="0">
                      <a:pos x="49" y="15"/>
                    </a:cxn>
                    <a:cxn ang="0">
                      <a:pos x="41" y="9"/>
                    </a:cxn>
                    <a:cxn ang="0">
                      <a:pos x="33" y="15"/>
                    </a:cxn>
                    <a:cxn ang="0">
                      <a:pos x="4" y="39"/>
                    </a:cxn>
                    <a:cxn ang="0">
                      <a:pos x="32" y="91"/>
                    </a:cxn>
                    <a:cxn ang="0">
                      <a:pos x="51" y="90"/>
                    </a:cxn>
                    <a:cxn ang="0">
                      <a:pos x="79" y="39"/>
                    </a:cxn>
                    <a:cxn ang="0">
                      <a:pos x="49" y="15"/>
                    </a:cxn>
                    <a:cxn ang="0">
                      <a:pos x="69" y="42"/>
                    </a:cxn>
                    <a:cxn ang="0">
                      <a:pos x="49" y="80"/>
                    </a:cxn>
                    <a:cxn ang="0">
                      <a:pos x="34" y="80"/>
                    </a:cxn>
                    <a:cxn ang="0">
                      <a:pos x="13" y="42"/>
                    </a:cxn>
                    <a:cxn ang="0">
                      <a:pos x="35" y="24"/>
                    </a:cxn>
                    <a:cxn ang="0">
                      <a:pos x="41" y="20"/>
                    </a:cxn>
                    <a:cxn ang="0">
                      <a:pos x="47" y="24"/>
                    </a:cxn>
                    <a:cxn ang="0">
                      <a:pos x="69" y="42"/>
                    </a:cxn>
                  </a:cxnLst>
                  <a:rect l="0" t="0" r="r" b="b"/>
                  <a:pathLst>
                    <a:path w="82" h="94">
                      <a:moveTo>
                        <a:pt x="49" y="15"/>
                      </a:moveTo>
                      <a:cubicBezTo>
                        <a:pt x="48" y="14"/>
                        <a:pt x="45" y="9"/>
                        <a:pt x="41" y="9"/>
                      </a:cubicBezTo>
                      <a:cubicBezTo>
                        <a:pt x="38" y="9"/>
                        <a:pt x="34" y="14"/>
                        <a:pt x="33" y="15"/>
                      </a:cubicBezTo>
                      <a:cubicBezTo>
                        <a:pt x="18" y="24"/>
                        <a:pt x="0" y="1"/>
                        <a:pt x="4" y="39"/>
                      </a:cubicBezTo>
                      <a:cubicBezTo>
                        <a:pt x="6" y="69"/>
                        <a:pt x="22" y="84"/>
                        <a:pt x="32" y="91"/>
                      </a:cubicBezTo>
                      <a:cubicBezTo>
                        <a:pt x="37" y="94"/>
                        <a:pt x="46" y="94"/>
                        <a:pt x="51" y="90"/>
                      </a:cubicBezTo>
                      <a:cubicBezTo>
                        <a:pt x="61" y="84"/>
                        <a:pt x="77" y="69"/>
                        <a:pt x="79" y="39"/>
                      </a:cubicBezTo>
                      <a:cubicBezTo>
                        <a:pt x="82" y="0"/>
                        <a:pt x="65" y="24"/>
                        <a:pt x="49" y="15"/>
                      </a:cubicBezTo>
                      <a:close/>
                      <a:moveTo>
                        <a:pt x="69" y="42"/>
                      </a:moveTo>
                      <a:cubicBezTo>
                        <a:pt x="68" y="64"/>
                        <a:pt x="56" y="75"/>
                        <a:pt x="49" y="80"/>
                      </a:cubicBezTo>
                      <a:cubicBezTo>
                        <a:pt x="44" y="83"/>
                        <a:pt x="38" y="83"/>
                        <a:pt x="34" y="80"/>
                      </a:cubicBezTo>
                      <a:cubicBezTo>
                        <a:pt x="27" y="75"/>
                        <a:pt x="15" y="64"/>
                        <a:pt x="13" y="42"/>
                      </a:cubicBezTo>
                      <a:cubicBezTo>
                        <a:pt x="11" y="14"/>
                        <a:pt x="24" y="31"/>
                        <a:pt x="35" y="24"/>
                      </a:cubicBezTo>
                      <a:cubicBezTo>
                        <a:pt x="36" y="24"/>
                        <a:pt x="39" y="20"/>
                        <a:pt x="41" y="20"/>
                      </a:cubicBezTo>
                      <a:cubicBezTo>
                        <a:pt x="44" y="19"/>
                        <a:pt x="46" y="23"/>
                        <a:pt x="47" y="24"/>
                      </a:cubicBezTo>
                      <a:cubicBezTo>
                        <a:pt x="59" y="31"/>
                        <a:pt x="72" y="13"/>
                        <a:pt x="69" y="4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1" name="isḷïḑé">
                  <a:extLst>
                    <a:ext uri="{FF2B5EF4-FFF2-40B4-BE49-F238E27FC236}">
                      <a16:creationId xmlns:a16="http://schemas.microsoft.com/office/drawing/2014/main" id="{C38B5C66-BA75-4760-A6D6-70385B7DBA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73725" y="1381126"/>
                  <a:ext cx="100013" cy="85725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20" y="4"/>
                    </a:cxn>
                    <a:cxn ang="0">
                      <a:pos x="16" y="7"/>
                    </a:cxn>
                    <a:cxn ang="0">
                      <a:pos x="2" y="19"/>
                    </a:cxn>
                    <a:cxn ang="0">
                      <a:pos x="6" y="34"/>
                    </a:cxn>
                    <a:cxn ang="0">
                      <a:pos x="39" y="11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" h="34">
                      <a:moveTo>
                        <a:pt x="24" y="7"/>
                      </a:moveTo>
                      <a:cubicBezTo>
                        <a:pt x="24" y="7"/>
                        <a:pt x="22" y="4"/>
                        <a:pt x="20" y="4"/>
                      </a:cubicBezTo>
                      <a:cubicBezTo>
                        <a:pt x="19" y="4"/>
                        <a:pt x="17" y="7"/>
                        <a:pt x="16" y="7"/>
                      </a:cubicBezTo>
                      <a:cubicBezTo>
                        <a:pt x="9" y="12"/>
                        <a:pt x="0" y="0"/>
                        <a:pt x="2" y="19"/>
                      </a:cubicBezTo>
                      <a:cubicBezTo>
                        <a:pt x="3" y="25"/>
                        <a:pt x="4" y="30"/>
                        <a:pt x="6" y="34"/>
                      </a:cubicBezTo>
                      <a:cubicBezTo>
                        <a:pt x="18" y="27"/>
                        <a:pt x="29" y="20"/>
                        <a:pt x="39" y="11"/>
                      </a:cubicBezTo>
                      <a:cubicBezTo>
                        <a:pt x="37" y="4"/>
                        <a:pt x="30" y="11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2" name="îśḷïde">
                  <a:extLst>
                    <a:ext uri="{FF2B5EF4-FFF2-40B4-BE49-F238E27FC236}">
                      <a16:creationId xmlns:a16="http://schemas.microsoft.com/office/drawing/2014/main" id="{77D5AA61-4707-4044-B65E-72FA190415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05475" y="1441451"/>
                  <a:ext cx="66675" cy="57150"/>
                </a:xfrm>
                <a:custGeom>
                  <a:avLst/>
                  <a:gdLst/>
                  <a:ahLst/>
                  <a:cxnLst>
                    <a:cxn ang="0">
                      <a:pos x="4" y="20"/>
                    </a:cxn>
                    <a:cxn ang="0">
                      <a:pos x="13" y="20"/>
                    </a:cxn>
                    <a:cxn ang="0">
                      <a:pos x="26" y="0"/>
                    </a:cxn>
                    <a:cxn ang="0">
                      <a:pos x="0" y="18"/>
                    </a:cxn>
                    <a:cxn ang="0">
                      <a:pos x="4" y="20"/>
                    </a:cxn>
                  </a:cxnLst>
                  <a:rect l="0" t="0" r="r" b="b"/>
                  <a:pathLst>
                    <a:path w="26" h="22">
                      <a:moveTo>
                        <a:pt x="4" y="20"/>
                      </a:moveTo>
                      <a:cubicBezTo>
                        <a:pt x="6" y="22"/>
                        <a:pt x="10" y="22"/>
                        <a:pt x="13" y="20"/>
                      </a:cubicBezTo>
                      <a:cubicBezTo>
                        <a:pt x="18" y="17"/>
                        <a:pt x="24" y="11"/>
                        <a:pt x="26" y="0"/>
                      </a:cubicBezTo>
                      <a:cubicBezTo>
                        <a:pt x="18" y="6"/>
                        <a:pt x="9" y="12"/>
                        <a:pt x="0" y="18"/>
                      </a:cubicBezTo>
                      <a:cubicBezTo>
                        <a:pt x="2" y="19"/>
                        <a:pt x="3" y="19"/>
                        <a:pt x="4" y="2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6" name="ïśḷíḋê">
                <a:extLst>
                  <a:ext uri="{FF2B5EF4-FFF2-40B4-BE49-F238E27FC236}">
                    <a16:creationId xmlns:a16="http://schemas.microsoft.com/office/drawing/2014/main" id="{790E6AB3-2D5C-4DD5-ADF7-569408C2194A}"/>
                  </a:ext>
                </a:extLst>
              </p:cNvPr>
              <p:cNvGrpSpPr/>
              <p:nvPr/>
            </p:nvGrpSpPr>
            <p:grpSpPr>
              <a:xfrm>
                <a:off x="9700061" y="2591055"/>
                <a:ext cx="719598" cy="632575"/>
                <a:chOff x="1539875" y="2044700"/>
                <a:chExt cx="341313" cy="300038"/>
              </a:xfrm>
              <a:solidFill>
                <a:schemeClr val="bg1"/>
              </a:solidFill>
            </p:grpSpPr>
            <p:sp>
              <p:nvSpPr>
                <p:cNvPr id="41" name="íṥľide">
                  <a:extLst>
                    <a:ext uri="{FF2B5EF4-FFF2-40B4-BE49-F238E27FC236}">
                      <a16:creationId xmlns:a16="http://schemas.microsoft.com/office/drawing/2014/main" id="{EA010B37-E3C6-4782-B240-4D71532DA1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9875" y="2078038"/>
                  <a:ext cx="341313" cy="209550"/>
                </a:xfrm>
                <a:custGeom>
                  <a:avLst/>
                  <a:gdLst/>
                  <a:ahLst/>
                  <a:cxnLst>
                    <a:cxn ang="0">
                      <a:pos x="124" y="38"/>
                    </a:cxn>
                    <a:cxn ang="0">
                      <a:pos x="124" y="37"/>
                    </a:cxn>
                    <a:cxn ang="0">
                      <a:pos x="123" y="36"/>
                    </a:cxn>
                    <a:cxn ang="0">
                      <a:pos x="122" y="35"/>
                    </a:cxn>
                    <a:cxn ang="0">
                      <a:pos x="121" y="34"/>
                    </a:cxn>
                    <a:cxn ang="0">
                      <a:pos x="120" y="33"/>
                    </a:cxn>
                    <a:cxn ang="0">
                      <a:pos x="119" y="33"/>
                    </a:cxn>
                    <a:cxn ang="0">
                      <a:pos x="118" y="32"/>
                    </a:cxn>
                    <a:cxn ang="0">
                      <a:pos x="117" y="32"/>
                    </a:cxn>
                    <a:cxn ang="0">
                      <a:pos x="43" y="32"/>
                    </a:cxn>
                    <a:cxn ang="0">
                      <a:pos x="40" y="25"/>
                    </a:cxn>
                    <a:cxn ang="0">
                      <a:pos x="34" y="4"/>
                    </a:cxn>
                    <a:cxn ang="0">
                      <a:pos x="33" y="4"/>
                    </a:cxn>
                    <a:cxn ang="0">
                      <a:pos x="33" y="2"/>
                    </a:cxn>
                    <a:cxn ang="0">
                      <a:pos x="32" y="1"/>
                    </a:cxn>
                    <a:cxn ang="0">
                      <a:pos x="31" y="1"/>
                    </a:cxn>
                    <a:cxn ang="0">
                      <a:pos x="29" y="0"/>
                    </a:cxn>
                    <a:cxn ang="0">
                      <a:pos x="28" y="0"/>
                    </a:cxn>
                    <a:cxn ang="0">
                      <a:pos x="27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0" y="9"/>
                    </a:cxn>
                    <a:cxn ang="0">
                      <a:pos x="3" y="13"/>
                    </a:cxn>
                    <a:cxn ang="0">
                      <a:pos x="8" y="14"/>
                    </a:cxn>
                    <a:cxn ang="0">
                      <a:pos x="22" y="15"/>
                    </a:cxn>
                    <a:cxn ang="0">
                      <a:pos x="38" y="65"/>
                    </a:cxn>
                    <a:cxn ang="0">
                      <a:pos x="40" y="71"/>
                    </a:cxn>
                    <a:cxn ang="0">
                      <a:pos x="41" y="72"/>
                    </a:cxn>
                    <a:cxn ang="0">
                      <a:pos x="42" y="73"/>
                    </a:cxn>
                    <a:cxn ang="0">
                      <a:pos x="43" y="74"/>
                    </a:cxn>
                    <a:cxn ang="0">
                      <a:pos x="44" y="75"/>
                    </a:cxn>
                    <a:cxn ang="0">
                      <a:pos x="45" y="75"/>
                    </a:cxn>
                    <a:cxn ang="0">
                      <a:pos x="47" y="76"/>
                    </a:cxn>
                    <a:cxn ang="0">
                      <a:pos x="52" y="76"/>
                    </a:cxn>
                    <a:cxn ang="0">
                      <a:pos x="113" y="76"/>
                    </a:cxn>
                    <a:cxn ang="0">
                      <a:pos x="114" y="75"/>
                    </a:cxn>
                    <a:cxn ang="0">
                      <a:pos x="116" y="75"/>
                    </a:cxn>
                    <a:cxn ang="0">
                      <a:pos x="117" y="74"/>
                    </a:cxn>
                    <a:cxn ang="0">
                      <a:pos x="118" y="74"/>
                    </a:cxn>
                    <a:cxn ang="0">
                      <a:pos x="119" y="73"/>
                    </a:cxn>
                    <a:cxn ang="0">
                      <a:pos x="119" y="72"/>
                    </a:cxn>
                    <a:cxn ang="0">
                      <a:pos x="120" y="70"/>
                    </a:cxn>
                    <a:cxn ang="0">
                      <a:pos x="120" y="70"/>
                    </a:cxn>
                    <a:cxn ang="0">
                      <a:pos x="123" y="46"/>
                    </a:cxn>
                    <a:cxn ang="0">
                      <a:pos x="124" y="40"/>
                    </a:cxn>
                    <a:cxn ang="0">
                      <a:pos x="124" y="39"/>
                    </a:cxn>
                    <a:cxn ang="0">
                      <a:pos x="107" y="60"/>
                    </a:cxn>
                    <a:cxn ang="0">
                      <a:pos x="53" y="62"/>
                    </a:cxn>
                    <a:cxn ang="0">
                      <a:pos x="49" y="54"/>
                    </a:cxn>
                    <a:cxn ang="0">
                      <a:pos x="48" y="46"/>
                    </a:cxn>
                    <a:cxn ang="0">
                      <a:pos x="109" y="48"/>
                    </a:cxn>
                  </a:cxnLst>
                  <a:rect l="0" t="0" r="r" b="b"/>
                  <a:pathLst>
                    <a:path w="124" h="76">
                      <a:moveTo>
                        <a:pt x="124" y="39"/>
                      </a:moveTo>
                      <a:cubicBezTo>
                        <a:pt x="124" y="39"/>
                        <a:pt x="124" y="38"/>
                        <a:pt x="124" y="38"/>
                      </a:cubicBezTo>
                      <a:cubicBezTo>
                        <a:pt x="124" y="38"/>
                        <a:pt x="124" y="38"/>
                        <a:pt x="124" y="38"/>
                      </a:cubicBezTo>
                      <a:cubicBezTo>
                        <a:pt x="124" y="37"/>
                        <a:pt x="124" y="37"/>
                        <a:pt x="124" y="37"/>
                      </a:cubicBezTo>
                      <a:cubicBezTo>
                        <a:pt x="124" y="37"/>
                        <a:pt x="123" y="36"/>
                        <a:pt x="123" y="36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23" y="35"/>
                        <a:pt x="123" y="35"/>
                        <a:pt x="123" y="35"/>
                      </a:cubicBezTo>
                      <a:cubicBezTo>
                        <a:pt x="123" y="35"/>
                        <a:pt x="122" y="35"/>
                        <a:pt x="122" y="35"/>
                      </a:cubicBezTo>
                      <a:cubicBezTo>
                        <a:pt x="122" y="34"/>
                        <a:pt x="122" y="34"/>
                        <a:pt x="122" y="34"/>
                      </a:cubicBezTo>
                      <a:cubicBezTo>
                        <a:pt x="122" y="34"/>
                        <a:pt x="122" y="34"/>
                        <a:pt x="121" y="34"/>
                      </a:cubicBezTo>
                      <a:cubicBezTo>
                        <a:pt x="121" y="34"/>
                        <a:pt x="121" y="33"/>
                        <a:pt x="121" y="33"/>
                      </a:cubicBezTo>
                      <a:cubicBezTo>
                        <a:pt x="121" y="33"/>
                        <a:pt x="120" y="33"/>
                        <a:pt x="120" y="33"/>
                      </a:cubicBezTo>
                      <a:cubicBezTo>
                        <a:pt x="120" y="33"/>
                        <a:pt x="120" y="33"/>
                        <a:pt x="120" y="33"/>
                      </a:cubicBezTo>
                      <a:cubicBezTo>
                        <a:pt x="119" y="33"/>
                        <a:pt x="119" y="33"/>
                        <a:pt x="119" y="33"/>
                      </a:cubicBezTo>
                      <a:cubicBezTo>
                        <a:pt x="119" y="32"/>
                        <a:pt x="119" y="32"/>
                        <a:pt x="118" y="32"/>
                      </a:cubicBezTo>
                      <a:cubicBezTo>
                        <a:pt x="118" y="32"/>
                        <a:pt x="118" y="32"/>
                        <a:pt x="118" y="32"/>
                      </a:cubicBezTo>
                      <a:cubicBezTo>
                        <a:pt x="118" y="32"/>
                        <a:pt x="118" y="32"/>
                        <a:pt x="118" y="32"/>
                      </a:cubicBezTo>
                      <a:cubicBezTo>
                        <a:pt x="117" y="32"/>
                        <a:pt x="117" y="32"/>
                        <a:pt x="117" y="32"/>
                      </a:cubicBezTo>
                      <a:cubicBezTo>
                        <a:pt x="117" y="32"/>
                        <a:pt x="115" y="32"/>
                        <a:pt x="112" y="32"/>
                      </a:cubicBez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43" y="32"/>
                        <a:pt x="42" y="32"/>
                        <a:pt x="42" y="31"/>
                      </a:cubicBezTo>
                      <a:cubicBezTo>
                        <a:pt x="42" y="31"/>
                        <a:pt x="41" y="28"/>
                        <a:pt x="40" y="25"/>
                      </a:cubicBezTo>
                      <a:cubicBezTo>
                        <a:pt x="35" y="10"/>
                        <a:pt x="35" y="10"/>
                        <a:pt x="35" y="10"/>
                      </a:cubicBezTo>
                      <a:cubicBezTo>
                        <a:pt x="34" y="7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3" y="4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3" y="3"/>
                        <a:pt x="33" y="3"/>
                        <a:pt x="33" y="3"/>
                      </a:cubicBezTo>
                      <a:cubicBezTo>
                        <a:pt x="33" y="3"/>
                        <a:pt x="33" y="3"/>
                        <a:pt x="33" y="2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2" y="2"/>
                        <a:pt x="32" y="2"/>
                        <a:pt x="32" y="1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0" y="1"/>
                        <a:pt x="30" y="0"/>
                        <a:pt x="30" y="0"/>
                      </a:cubicBezTo>
                      <a:cubicBezTo>
                        <a:pt x="30" y="0"/>
                        <a:pt x="30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0"/>
                        <a:pt x="28" y="0"/>
                        <a:pt x="28" y="0"/>
                      </a:cubicBezTo>
                      <a:cubicBezTo>
                        <a:pt x="28" y="0"/>
                        <a:pt x="28" y="0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7" y="0"/>
                        <a:pt x="25" y="0"/>
                        <a:pt x="21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6" y="0"/>
                        <a:pt x="5" y="0"/>
                      </a:cubicBez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3" y="1"/>
                        <a:pt x="2" y="1"/>
                        <a:pt x="2" y="2"/>
                      </a:cubicBezTo>
                      <a:cubicBezTo>
                        <a:pt x="1" y="2"/>
                        <a:pt x="1" y="3"/>
                        <a:pt x="0" y="4"/>
                      </a:cubicBezTo>
                      <a:cubicBezTo>
                        <a:pt x="0" y="5"/>
                        <a:pt x="0" y="6"/>
                        <a:pt x="0" y="7"/>
                      </a:cubicBezTo>
                      <a:cubicBezTo>
                        <a:pt x="0" y="8"/>
                        <a:pt x="0" y="8"/>
                        <a:pt x="0" y="9"/>
                      </a:cubicBezTo>
                      <a:cubicBezTo>
                        <a:pt x="1" y="10"/>
                        <a:pt x="1" y="11"/>
                        <a:pt x="2" y="11"/>
                      </a:cubicBezTo>
                      <a:cubicBezTo>
                        <a:pt x="2" y="12"/>
                        <a:pt x="3" y="12"/>
                        <a:pt x="3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6" y="13"/>
                        <a:pt x="7" y="14"/>
                        <a:pt x="8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4"/>
                        <a:pt x="22" y="14"/>
                        <a:pt x="22" y="15"/>
                      </a:cubicBezTo>
                      <a:cubicBezTo>
                        <a:pt x="23" y="15"/>
                        <a:pt x="23" y="18"/>
                        <a:pt x="24" y="21"/>
                      </a:cubicBezTo>
                      <a:cubicBezTo>
                        <a:pt x="38" y="65"/>
                        <a:pt x="38" y="65"/>
                        <a:pt x="38" y="65"/>
                      </a:cubicBezTo>
                      <a:cubicBezTo>
                        <a:pt x="39" y="68"/>
                        <a:pt x="40" y="71"/>
                        <a:pt x="40" y="71"/>
                      </a:cubicBezTo>
                      <a:cubicBezTo>
                        <a:pt x="40" y="71"/>
                        <a:pt x="40" y="71"/>
                        <a:pt x="40" y="71"/>
                      </a:cubicBezTo>
                      <a:cubicBezTo>
                        <a:pt x="40" y="71"/>
                        <a:pt x="40" y="71"/>
                        <a:pt x="40" y="72"/>
                      </a:cubicBezTo>
                      <a:cubicBezTo>
                        <a:pt x="41" y="72"/>
                        <a:pt x="41" y="72"/>
                        <a:pt x="41" y="72"/>
                      </a:cubicBezTo>
                      <a:cubicBezTo>
                        <a:pt x="41" y="72"/>
                        <a:pt x="41" y="72"/>
                        <a:pt x="41" y="73"/>
                      </a:cubicBezTo>
                      <a:cubicBezTo>
                        <a:pt x="41" y="73"/>
                        <a:pt x="41" y="73"/>
                        <a:pt x="42" y="73"/>
                      </a:cubicBezTo>
                      <a:cubicBezTo>
                        <a:pt x="42" y="73"/>
                        <a:pt x="42" y="74"/>
                        <a:pt x="42" y="74"/>
                      </a:cubicBezTo>
                      <a:cubicBezTo>
                        <a:pt x="42" y="74"/>
                        <a:pt x="42" y="74"/>
                        <a:pt x="43" y="74"/>
                      </a:cubicBezTo>
                      <a:cubicBezTo>
                        <a:pt x="43" y="74"/>
                        <a:pt x="43" y="74"/>
                        <a:pt x="43" y="74"/>
                      </a:cubicBezTo>
                      <a:cubicBezTo>
                        <a:pt x="43" y="75"/>
                        <a:pt x="44" y="75"/>
                        <a:pt x="44" y="75"/>
                      </a:cubicBezTo>
                      <a:cubicBezTo>
                        <a:pt x="44" y="75"/>
                        <a:pt x="44" y="75"/>
                        <a:pt x="44" y="75"/>
                      </a:cubicBezTo>
                      <a:cubicBezTo>
                        <a:pt x="44" y="75"/>
                        <a:pt x="45" y="75"/>
                        <a:pt x="45" y="75"/>
                      </a:cubicBezTo>
                      <a:cubicBezTo>
                        <a:pt x="45" y="75"/>
                        <a:pt x="45" y="75"/>
                        <a:pt x="45" y="75"/>
                      </a:cubicBezTo>
                      <a:cubicBezTo>
                        <a:pt x="46" y="75"/>
                        <a:pt x="46" y="76"/>
                        <a:pt x="47" y="76"/>
                      </a:cubicBezTo>
                      <a:cubicBezTo>
                        <a:pt x="47" y="76"/>
                        <a:pt x="47" y="76"/>
                        <a:pt x="47" y="76"/>
                      </a:cubicBezTo>
                      <a:cubicBezTo>
                        <a:pt x="47" y="76"/>
                        <a:pt x="49" y="76"/>
                        <a:pt x="52" y="76"/>
                      </a:cubicBezTo>
                      <a:cubicBezTo>
                        <a:pt x="113" y="76"/>
                        <a:pt x="113" y="76"/>
                        <a:pt x="113" y="76"/>
                      </a:cubicBezTo>
                      <a:cubicBezTo>
                        <a:pt x="113" y="76"/>
                        <a:pt x="113" y="76"/>
                        <a:pt x="113" y="76"/>
                      </a:cubicBezTo>
                      <a:cubicBezTo>
                        <a:pt x="113" y="76"/>
                        <a:pt x="113" y="76"/>
                        <a:pt x="113" y="76"/>
                      </a:cubicBezTo>
                      <a:cubicBezTo>
                        <a:pt x="113" y="76"/>
                        <a:pt x="114" y="75"/>
                        <a:pt x="114" y="75"/>
                      </a:cubicBezTo>
                      <a:cubicBezTo>
                        <a:pt x="114" y="75"/>
                        <a:pt x="115" y="75"/>
                        <a:pt x="115" y="75"/>
                      </a:cubicBezTo>
                      <a:cubicBezTo>
                        <a:pt x="115" y="75"/>
                        <a:pt x="115" y="75"/>
                        <a:pt x="116" y="75"/>
                      </a:cubicBezTo>
                      <a:cubicBezTo>
                        <a:pt x="116" y="75"/>
                        <a:pt x="116" y="75"/>
                        <a:pt x="116" y="75"/>
                      </a:cubicBezTo>
                      <a:cubicBezTo>
                        <a:pt x="116" y="75"/>
                        <a:pt x="116" y="75"/>
                        <a:pt x="117" y="74"/>
                      </a:cubicBezTo>
                      <a:cubicBezTo>
                        <a:pt x="117" y="74"/>
                        <a:pt x="117" y="74"/>
                        <a:pt x="117" y="74"/>
                      </a:cubicBezTo>
                      <a:cubicBezTo>
                        <a:pt x="117" y="74"/>
                        <a:pt x="117" y="74"/>
                        <a:pt x="118" y="74"/>
                      </a:cubicBezTo>
                      <a:cubicBezTo>
                        <a:pt x="118" y="74"/>
                        <a:pt x="118" y="73"/>
                        <a:pt x="118" y="73"/>
                      </a:cubicBezTo>
                      <a:cubicBezTo>
                        <a:pt x="118" y="73"/>
                        <a:pt x="118" y="73"/>
                        <a:pt x="119" y="73"/>
                      </a:cubicBezTo>
                      <a:cubicBezTo>
                        <a:pt x="119" y="73"/>
                        <a:pt x="119" y="72"/>
                        <a:pt x="119" y="72"/>
                      </a:cubicBezTo>
                      <a:cubicBezTo>
                        <a:pt x="119" y="72"/>
                        <a:pt x="119" y="72"/>
                        <a:pt x="119" y="72"/>
                      </a:cubicBezTo>
                      <a:cubicBezTo>
                        <a:pt x="119" y="71"/>
                        <a:pt x="119" y="71"/>
                        <a:pt x="119" y="71"/>
                      </a:cubicBezTo>
                      <a:cubicBezTo>
                        <a:pt x="119" y="71"/>
                        <a:pt x="120" y="71"/>
                        <a:pt x="120" y="70"/>
                      </a:cubicBezTo>
                      <a:cubicBezTo>
                        <a:pt x="120" y="70"/>
                        <a:pt x="120" y="70"/>
                        <a:pt x="120" y="70"/>
                      </a:cubicBezTo>
                      <a:cubicBezTo>
                        <a:pt x="120" y="70"/>
                        <a:pt x="120" y="70"/>
                        <a:pt x="120" y="70"/>
                      </a:cubicBezTo>
                      <a:cubicBezTo>
                        <a:pt x="120" y="70"/>
                        <a:pt x="120" y="67"/>
                        <a:pt x="121" y="64"/>
                      </a:cubicBezTo>
                      <a:cubicBezTo>
                        <a:pt x="123" y="46"/>
                        <a:pt x="123" y="46"/>
                        <a:pt x="123" y="46"/>
                      </a:cubicBezTo>
                      <a:cubicBezTo>
                        <a:pt x="124" y="43"/>
                        <a:pt x="124" y="40"/>
                        <a:pt x="124" y="40"/>
                      </a:cubicBezTo>
                      <a:cubicBezTo>
                        <a:pt x="124" y="40"/>
                        <a:pt x="124" y="40"/>
                        <a:pt x="124" y="40"/>
                      </a:cubicBezTo>
                      <a:cubicBezTo>
                        <a:pt x="124" y="39"/>
                        <a:pt x="124" y="39"/>
                        <a:pt x="124" y="39"/>
                      </a:cubicBezTo>
                      <a:cubicBezTo>
                        <a:pt x="124" y="39"/>
                        <a:pt x="124" y="39"/>
                        <a:pt x="124" y="39"/>
                      </a:cubicBezTo>
                      <a:close/>
                      <a:moveTo>
                        <a:pt x="108" y="54"/>
                      </a:moveTo>
                      <a:cubicBezTo>
                        <a:pt x="108" y="57"/>
                        <a:pt x="107" y="60"/>
                        <a:pt x="107" y="60"/>
                      </a:cubicBezTo>
                      <a:cubicBezTo>
                        <a:pt x="107" y="61"/>
                        <a:pt x="106" y="62"/>
                        <a:pt x="105" y="62"/>
                      </a:cubicBezTo>
                      <a:cubicBezTo>
                        <a:pt x="53" y="62"/>
                        <a:pt x="53" y="62"/>
                        <a:pt x="53" y="62"/>
                      </a:cubicBezTo>
                      <a:cubicBezTo>
                        <a:pt x="52" y="62"/>
                        <a:pt x="51" y="61"/>
                        <a:pt x="51" y="60"/>
                      </a:cubicBezTo>
                      <a:cubicBezTo>
                        <a:pt x="51" y="59"/>
                        <a:pt x="50" y="57"/>
                        <a:pt x="49" y="54"/>
                      </a:cubicBezTo>
                      <a:cubicBezTo>
                        <a:pt x="48" y="51"/>
                        <a:pt x="47" y="48"/>
                        <a:pt x="47" y="47"/>
                      </a:cubicBezTo>
                      <a:cubicBezTo>
                        <a:pt x="47" y="47"/>
                        <a:pt x="47" y="46"/>
                        <a:pt x="48" y="46"/>
                      </a:cubicBezTo>
                      <a:cubicBezTo>
                        <a:pt x="107" y="46"/>
                        <a:pt x="107" y="46"/>
                        <a:pt x="107" y="46"/>
                      </a:cubicBezTo>
                      <a:cubicBezTo>
                        <a:pt x="108" y="46"/>
                        <a:pt x="109" y="47"/>
                        <a:pt x="109" y="48"/>
                      </a:cubicBezTo>
                      <a:cubicBezTo>
                        <a:pt x="109" y="49"/>
                        <a:pt x="108" y="52"/>
                        <a:pt x="108" y="5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íṡľíḓé">
                  <a:extLst>
                    <a:ext uri="{FF2B5EF4-FFF2-40B4-BE49-F238E27FC236}">
                      <a16:creationId xmlns:a16="http://schemas.microsoft.com/office/drawing/2014/main" id="{5C378D16-CADB-4779-9AB8-53C1EADB96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3700" y="2298700"/>
                  <a:ext cx="47625" cy="4603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îṡḻiḓé">
                  <a:extLst>
                    <a:ext uri="{FF2B5EF4-FFF2-40B4-BE49-F238E27FC236}">
                      <a16:creationId xmlns:a16="http://schemas.microsoft.com/office/drawing/2014/main" id="{0BAA780B-86BA-46D2-B85C-CE27FF3E7A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4988" y="2298700"/>
                  <a:ext cx="46038" cy="4603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ïsḷiḋê">
                  <a:extLst>
                    <a:ext uri="{FF2B5EF4-FFF2-40B4-BE49-F238E27FC236}">
                      <a16:creationId xmlns:a16="http://schemas.microsoft.com/office/drawing/2014/main" id="{9B883223-D25A-4D00-BB81-1852B55C93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8313" y="2055813"/>
                  <a:ext cx="98425" cy="76200"/>
                </a:xfrm>
                <a:custGeom>
                  <a:avLst/>
                  <a:gdLst/>
                  <a:ahLst/>
                  <a:cxnLst>
                    <a:cxn ang="0">
                      <a:pos x="4" y="17"/>
                    </a:cxn>
                    <a:cxn ang="0">
                      <a:pos x="25" y="27"/>
                    </a:cxn>
                    <a:cxn ang="0">
                      <a:pos x="32" y="24"/>
                    </a:cxn>
                    <a:cxn ang="0">
                      <a:pos x="35" y="19"/>
                    </a:cxn>
                    <a:cxn ang="0">
                      <a:pos x="32" y="11"/>
                    </a:cxn>
                    <a:cxn ang="0">
                      <a:pos x="12" y="1"/>
                    </a:cxn>
                    <a:cxn ang="0">
                      <a:pos x="4" y="4"/>
                    </a:cxn>
                    <a:cxn ang="0">
                      <a:pos x="2" y="9"/>
                    </a:cxn>
                    <a:cxn ang="0">
                      <a:pos x="4" y="17"/>
                    </a:cxn>
                  </a:cxnLst>
                  <a:rect l="0" t="0" r="r" b="b"/>
                  <a:pathLst>
                    <a:path w="36" h="28">
                      <a:moveTo>
                        <a:pt x="4" y="17"/>
                      </a:moveTo>
                      <a:cubicBezTo>
                        <a:pt x="25" y="27"/>
                        <a:pt x="25" y="27"/>
                        <a:pt x="25" y="27"/>
                      </a:cubicBezTo>
                      <a:cubicBezTo>
                        <a:pt x="27" y="28"/>
                        <a:pt x="31" y="27"/>
                        <a:pt x="32" y="24"/>
                      </a:cubicBezTo>
                      <a:cubicBezTo>
                        <a:pt x="35" y="19"/>
                        <a:pt x="35" y="19"/>
                        <a:pt x="35" y="19"/>
                      </a:cubicBezTo>
                      <a:cubicBezTo>
                        <a:pt x="36" y="16"/>
                        <a:pt x="35" y="13"/>
                        <a:pt x="32" y="1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0" y="12"/>
                        <a:pt x="1" y="15"/>
                        <a:pt x="4" y="1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íṩľîdé">
                  <a:extLst>
                    <a:ext uri="{FF2B5EF4-FFF2-40B4-BE49-F238E27FC236}">
                      <a16:creationId xmlns:a16="http://schemas.microsoft.com/office/drawing/2014/main" id="{20688757-A19A-4728-B0A0-29A9C16173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6713" y="2044700"/>
                  <a:ext cx="98425" cy="68263"/>
                </a:xfrm>
                <a:custGeom>
                  <a:avLst/>
                  <a:gdLst/>
                  <a:ahLst/>
                  <a:cxnLst>
                    <a:cxn ang="0">
                      <a:pos x="3" y="21"/>
                    </a:cxn>
                    <a:cxn ang="0">
                      <a:pos x="10" y="24"/>
                    </a:cxn>
                    <a:cxn ang="0">
                      <a:pos x="32" y="18"/>
                    </a:cxn>
                    <a:cxn ang="0">
                      <a:pos x="35" y="11"/>
                    </a:cxn>
                    <a:cxn ang="0">
                      <a:pos x="34" y="5"/>
                    </a:cxn>
                    <a:cxn ang="0">
                      <a:pos x="27" y="1"/>
                    </a:cxn>
                    <a:cxn ang="0">
                      <a:pos x="5" y="8"/>
                    </a:cxn>
                    <a:cxn ang="0">
                      <a:pos x="1" y="15"/>
                    </a:cxn>
                    <a:cxn ang="0">
                      <a:pos x="3" y="21"/>
                    </a:cxn>
                  </a:cxnLst>
                  <a:rect l="0" t="0" r="r" b="b"/>
                  <a:pathLst>
                    <a:path w="36" h="25">
                      <a:moveTo>
                        <a:pt x="3" y="21"/>
                      </a:moveTo>
                      <a:cubicBezTo>
                        <a:pt x="3" y="24"/>
                        <a:pt x="7" y="25"/>
                        <a:pt x="10" y="24"/>
                      </a:cubicBezTo>
                      <a:cubicBezTo>
                        <a:pt x="32" y="18"/>
                        <a:pt x="32" y="18"/>
                        <a:pt x="32" y="18"/>
                      </a:cubicBezTo>
                      <a:cubicBezTo>
                        <a:pt x="35" y="17"/>
                        <a:pt x="36" y="14"/>
                        <a:pt x="35" y="11"/>
                      </a:cubicBezTo>
                      <a:cubicBezTo>
                        <a:pt x="34" y="5"/>
                        <a:pt x="34" y="5"/>
                        <a:pt x="34" y="5"/>
                      </a:cubicBezTo>
                      <a:cubicBezTo>
                        <a:pt x="33" y="2"/>
                        <a:pt x="30" y="0"/>
                        <a:pt x="27" y="1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2" y="9"/>
                        <a:pt x="0" y="12"/>
                        <a:pt x="1" y="15"/>
                      </a:cubicBezTo>
                      <a:lnTo>
                        <a:pt x="3" y="2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îşḷiḑé">
                  <a:extLst>
                    <a:ext uri="{FF2B5EF4-FFF2-40B4-BE49-F238E27FC236}">
                      <a16:creationId xmlns:a16="http://schemas.microsoft.com/office/drawing/2014/main" id="{4E6FC78A-B204-4FDC-BD9D-30D052CA8A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5925" y="2212975"/>
                  <a:ext cx="66675" cy="2381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6" y="9"/>
                    </a:cxn>
                    <a:cxn ang="0">
                      <a:pos x="19" y="9"/>
                    </a:cxn>
                    <a:cxn ang="0">
                      <a:pos x="24" y="3"/>
                    </a:cxn>
                    <a:cxn ang="0">
                      <a:pos x="24" y="0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24" h="9">
                      <a:moveTo>
                        <a:pt x="0" y="3"/>
                      </a:moveTo>
                      <a:cubicBezTo>
                        <a:pt x="0" y="6"/>
                        <a:pt x="3" y="9"/>
                        <a:pt x="6" y="9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22" y="9"/>
                        <a:pt x="24" y="6"/>
                        <a:pt x="24" y="3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išļidé">
                  <a:extLst>
                    <a:ext uri="{FF2B5EF4-FFF2-40B4-BE49-F238E27FC236}">
                      <a16:creationId xmlns:a16="http://schemas.microsoft.com/office/drawing/2014/main" id="{B0C8CFF4-3B6D-442F-A0AA-ACD9182A49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0538" y="2212975"/>
                  <a:ext cx="66675" cy="2381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5" y="9"/>
                    </a:cxn>
                    <a:cxn ang="0">
                      <a:pos x="19" y="9"/>
                    </a:cxn>
                    <a:cxn ang="0">
                      <a:pos x="24" y="3"/>
                    </a:cxn>
                    <a:cxn ang="0">
                      <a:pos x="24" y="0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24" h="9">
                      <a:moveTo>
                        <a:pt x="0" y="3"/>
                      </a:moveTo>
                      <a:cubicBezTo>
                        <a:pt x="0" y="6"/>
                        <a:pt x="2" y="9"/>
                        <a:pt x="5" y="9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22" y="9"/>
                        <a:pt x="24" y="6"/>
                        <a:pt x="24" y="3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8" name="iŝľiḋe">
                  <a:extLst>
                    <a:ext uri="{FF2B5EF4-FFF2-40B4-BE49-F238E27FC236}">
                      <a16:creationId xmlns:a16="http://schemas.microsoft.com/office/drawing/2014/main" id="{2758FF97-132B-4B6D-B9FD-F9F08D60C7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0538" y="2135188"/>
                  <a:ext cx="66675" cy="22225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5" y="0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24" y="8"/>
                    </a:cxn>
                    <a:cxn ang="0">
                      <a:pos x="24" y="6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24" h="8">
                      <a:moveTo>
                        <a:pt x="19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4" y="3"/>
                        <a:pt x="22" y="0"/>
                        <a:pt x="19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9" name="ïśľiďe">
                  <a:extLst>
                    <a:ext uri="{FF2B5EF4-FFF2-40B4-BE49-F238E27FC236}">
                      <a16:creationId xmlns:a16="http://schemas.microsoft.com/office/drawing/2014/main" id="{98218AF9-0677-4CE6-8E50-6D74F51F71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5925" y="2105025"/>
                  <a:ext cx="66675" cy="52388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0" y="19"/>
                    </a:cxn>
                    <a:cxn ang="0">
                      <a:pos x="24" y="19"/>
                    </a:cxn>
                    <a:cxn ang="0">
                      <a:pos x="24" y="6"/>
                    </a:cxn>
                    <a:cxn ang="0">
                      <a:pos x="19" y="0"/>
                    </a:cxn>
                    <a:cxn ang="0">
                      <a:pos x="6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24" h="19">
                      <a:moveTo>
                        <a:pt x="0" y="6"/>
                      </a:move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4" y="3"/>
                        <a:pt x="22" y="0"/>
                        <a:pt x="19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7" name="iṩļïde">
                <a:extLst>
                  <a:ext uri="{FF2B5EF4-FFF2-40B4-BE49-F238E27FC236}">
                    <a16:creationId xmlns:a16="http://schemas.microsoft.com/office/drawing/2014/main" id="{A91A2DEF-62B2-4C88-9A6B-F3480CBF30D3}"/>
                  </a:ext>
                </a:extLst>
              </p:cNvPr>
              <p:cNvGrpSpPr/>
              <p:nvPr/>
            </p:nvGrpSpPr>
            <p:grpSpPr>
              <a:xfrm>
                <a:off x="7075476" y="2636249"/>
                <a:ext cx="599105" cy="542207"/>
                <a:chOff x="2720975" y="2060575"/>
                <a:chExt cx="284163" cy="257175"/>
              </a:xfrm>
              <a:solidFill>
                <a:schemeClr val="bg1"/>
              </a:solidFill>
            </p:grpSpPr>
            <p:sp>
              <p:nvSpPr>
                <p:cNvPr id="38" name="í$líḑé">
                  <a:extLst>
                    <a:ext uri="{FF2B5EF4-FFF2-40B4-BE49-F238E27FC236}">
                      <a16:creationId xmlns:a16="http://schemas.microsoft.com/office/drawing/2014/main" id="{57E7C583-4661-4C5E-8028-CF72F15969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6538" y="2209800"/>
                  <a:ext cx="93663" cy="107950"/>
                </a:xfrm>
                <a:custGeom>
                  <a:avLst/>
                  <a:gdLst/>
                  <a:ahLst/>
                  <a:cxnLst>
                    <a:cxn ang="0">
                      <a:pos x="3" y="25"/>
                    </a:cxn>
                    <a:cxn ang="0">
                      <a:pos x="4" y="35"/>
                    </a:cxn>
                    <a:cxn ang="0">
                      <a:pos x="5" y="36"/>
                    </a:cxn>
                    <a:cxn ang="0">
                      <a:pos x="15" y="35"/>
                    </a:cxn>
                    <a:cxn ang="0">
                      <a:pos x="34" y="13"/>
                    </a:cxn>
                    <a:cxn ang="0">
                      <a:pos x="24" y="0"/>
                    </a:cxn>
                    <a:cxn ang="0">
                      <a:pos x="3" y="25"/>
                    </a:cxn>
                    <a:cxn ang="0">
                      <a:pos x="13" y="32"/>
                    </a:cxn>
                    <a:cxn ang="0">
                      <a:pos x="7" y="33"/>
                    </a:cxn>
                    <a:cxn ang="0">
                      <a:pos x="6" y="26"/>
                    </a:cxn>
                    <a:cxn ang="0">
                      <a:pos x="13" y="25"/>
                    </a:cxn>
                    <a:cxn ang="0">
                      <a:pos x="13" y="32"/>
                    </a:cxn>
                  </a:cxnLst>
                  <a:rect l="0" t="0" r="r" b="b"/>
                  <a:pathLst>
                    <a:path w="34" h="39">
                      <a:moveTo>
                        <a:pt x="3" y="25"/>
                      </a:moveTo>
                      <a:cubicBezTo>
                        <a:pt x="0" y="28"/>
                        <a:pt x="1" y="33"/>
                        <a:pt x="4" y="35"/>
                      </a:cubicBezTo>
                      <a:cubicBezTo>
                        <a:pt x="5" y="36"/>
                        <a:pt x="5" y="36"/>
                        <a:pt x="5" y="36"/>
                      </a:cubicBezTo>
                      <a:cubicBezTo>
                        <a:pt x="8" y="39"/>
                        <a:pt x="13" y="38"/>
                        <a:pt x="15" y="35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24" y="0"/>
                        <a:pt x="24" y="0"/>
                        <a:pt x="24" y="0"/>
                      </a:cubicBezTo>
                      <a:lnTo>
                        <a:pt x="3" y="25"/>
                      </a:lnTo>
                      <a:close/>
                      <a:moveTo>
                        <a:pt x="13" y="32"/>
                      </a:moveTo>
                      <a:cubicBezTo>
                        <a:pt x="12" y="34"/>
                        <a:pt x="9" y="35"/>
                        <a:pt x="7" y="33"/>
                      </a:cubicBezTo>
                      <a:cubicBezTo>
                        <a:pt x="5" y="31"/>
                        <a:pt x="4" y="28"/>
                        <a:pt x="6" y="26"/>
                      </a:cubicBezTo>
                      <a:cubicBezTo>
                        <a:pt x="8" y="24"/>
                        <a:pt x="11" y="24"/>
                        <a:pt x="13" y="25"/>
                      </a:cubicBezTo>
                      <a:cubicBezTo>
                        <a:pt x="15" y="27"/>
                        <a:pt x="15" y="30"/>
                        <a:pt x="13" y="3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îŝlïḓé">
                  <a:extLst>
                    <a:ext uri="{FF2B5EF4-FFF2-40B4-BE49-F238E27FC236}">
                      <a16:creationId xmlns:a16="http://schemas.microsoft.com/office/drawing/2014/main" id="{8B67E541-4E04-4DFC-82DF-97AC19CD52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2900" y="2060575"/>
                  <a:ext cx="122238" cy="133350"/>
                </a:xfrm>
                <a:custGeom>
                  <a:avLst/>
                  <a:gdLst/>
                  <a:ahLst/>
                  <a:cxnLst>
                    <a:cxn ang="0">
                      <a:pos x="43" y="21"/>
                    </a:cxn>
                    <a:cxn ang="0">
                      <a:pos x="39" y="18"/>
                    </a:cxn>
                    <a:cxn ang="0">
                      <a:pos x="34" y="24"/>
                    </a:cxn>
                    <a:cxn ang="0">
                      <a:pos x="34" y="25"/>
                    </a:cxn>
                    <a:cxn ang="0">
                      <a:pos x="32" y="26"/>
                    </a:cxn>
                    <a:cxn ang="0">
                      <a:pos x="29" y="27"/>
                    </a:cxn>
                    <a:cxn ang="0">
                      <a:pos x="24" y="27"/>
                    </a:cxn>
                    <a:cxn ang="0">
                      <a:pos x="20" y="24"/>
                    </a:cxn>
                    <a:cxn ang="0">
                      <a:pos x="17" y="20"/>
                    </a:cxn>
                    <a:cxn ang="0">
                      <a:pos x="16" y="16"/>
                    </a:cxn>
                    <a:cxn ang="0">
                      <a:pos x="17" y="13"/>
                    </a:cxn>
                    <a:cxn ang="0">
                      <a:pos x="17" y="11"/>
                    </a:cxn>
                    <a:cxn ang="0">
                      <a:pos x="18" y="10"/>
                    </a:cxn>
                    <a:cxn ang="0">
                      <a:pos x="23" y="5"/>
                    </a:cxn>
                    <a:cxn ang="0">
                      <a:pos x="19" y="1"/>
                    </a:cxn>
                    <a:cxn ang="0">
                      <a:pos x="9" y="7"/>
                    </a:cxn>
                    <a:cxn ang="0">
                      <a:pos x="4" y="18"/>
                    </a:cxn>
                    <a:cxn ang="0">
                      <a:pos x="4" y="22"/>
                    </a:cxn>
                    <a:cxn ang="0">
                      <a:pos x="4" y="23"/>
                    </a:cxn>
                    <a:cxn ang="0">
                      <a:pos x="4" y="29"/>
                    </a:cxn>
                    <a:cxn ang="0">
                      <a:pos x="0" y="35"/>
                    </a:cxn>
                    <a:cxn ang="0">
                      <a:pos x="11" y="48"/>
                    </a:cxn>
                    <a:cxn ang="0">
                      <a:pos x="18" y="41"/>
                    </a:cxn>
                    <a:cxn ang="0">
                      <a:pos x="24" y="40"/>
                    </a:cxn>
                    <a:cxn ang="0">
                      <a:pos x="25" y="40"/>
                    </a:cxn>
                    <a:cxn ang="0">
                      <a:pos x="29" y="39"/>
                    </a:cxn>
                    <a:cxn ang="0">
                      <a:pos x="39" y="33"/>
                    </a:cxn>
                    <a:cxn ang="0">
                      <a:pos x="43" y="21"/>
                    </a:cxn>
                  </a:cxnLst>
                  <a:rect l="0" t="0" r="r" b="b"/>
                  <a:pathLst>
                    <a:path w="44" h="48">
                      <a:moveTo>
                        <a:pt x="43" y="21"/>
                      </a:moveTo>
                      <a:cubicBezTo>
                        <a:pt x="43" y="17"/>
                        <a:pt x="41" y="16"/>
                        <a:pt x="39" y="18"/>
                      </a:cubicBezTo>
                      <a:cubicBezTo>
                        <a:pt x="37" y="21"/>
                        <a:pt x="35" y="24"/>
                        <a:pt x="34" y="24"/>
                      </a:cubicBezTo>
                      <a:cubicBezTo>
                        <a:pt x="34" y="24"/>
                        <a:pt x="34" y="24"/>
                        <a:pt x="34" y="25"/>
                      </a:cubicBezTo>
                      <a:cubicBezTo>
                        <a:pt x="33" y="25"/>
                        <a:pt x="33" y="25"/>
                        <a:pt x="32" y="26"/>
                      </a:cubicBezTo>
                      <a:cubicBezTo>
                        <a:pt x="31" y="26"/>
                        <a:pt x="30" y="27"/>
                        <a:pt x="29" y="27"/>
                      </a:cubicBezTo>
                      <a:cubicBezTo>
                        <a:pt x="27" y="27"/>
                        <a:pt x="25" y="27"/>
                        <a:pt x="24" y="27"/>
                      </a:cubicBezTo>
                      <a:cubicBezTo>
                        <a:pt x="23" y="26"/>
                        <a:pt x="21" y="25"/>
                        <a:pt x="20" y="24"/>
                      </a:cubicBezTo>
                      <a:cubicBezTo>
                        <a:pt x="19" y="23"/>
                        <a:pt x="18" y="22"/>
                        <a:pt x="17" y="20"/>
                      </a:cubicBezTo>
                      <a:cubicBezTo>
                        <a:pt x="16" y="19"/>
                        <a:pt x="16" y="17"/>
                        <a:pt x="16" y="16"/>
                      </a:cubicBezTo>
                      <a:cubicBezTo>
                        <a:pt x="16" y="15"/>
                        <a:pt x="16" y="14"/>
                        <a:pt x="17" y="13"/>
                      </a:cubicBezTo>
                      <a:cubicBezTo>
                        <a:pt x="17" y="12"/>
                        <a:pt x="17" y="11"/>
                        <a:pt x="17" y="11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10"/>
                        <a:pt x="20" y="7"/>
                        <a:pt x="23" y="5"/>
                      </a:cubicBezTo>
                      <a:cubicBezTo>
                        <a:pt x="25" y="2"/>
                        <a:pt x="23" y="0"/>
                        <a:pt x="19" y="1"/>
                      </a:cubicBezTo>
                      <a:cubicBezTo>
                        <a:pt x="19" y="1"/>
                        <a:pt x="13" y="1"/>
                        <a:pt x="9" y="7"/>
                      </a:cubicBezTo>
                      <a:cubicBezTo>
                        <a:pt x="6" y="10"/>
                        <a:pt x="4" y="14"/>
                        <a:pt x="4" y="18"/>
                      </a:cubicBezTo>
                      <a:cubicBezTo>
                        <a:pt x="4" y="20"/>
                        <a:pt x="4" y="21"/>
                        <a:pt x="4" y="22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4" y="25"/>
                        <a:pt x="4" y="27"/>
                        <a:pt x="4" y="29"/>
                      </a:cubicBezTo>
                      <a:cubicBezTo>
                        <a:pt x="3" y="31"/>
                        <a:pt x="2" y="33"/>
                        <a:pt x="0" y="35"/>
                      </a:cubicBezTo>
                      <a:cubicBezTo>
                        <a:pt x="11" y="48"/>
                        <a:pt x="11" y="48"/>
                        <a:pt x="11" y="48"/>
                      </a:cubicBezTo>
                      <a:cubicBezTo>
                        <a:pt x="14" y="45"/>
                        <a:pt x="17" y="42"/>
                        <a:pt x="18" y="41"/>
                      </a:cubicBezTo>
                      <a:cubicBezTo>
                        <a:pt x="20" y="40"/>
                        <a:pt x="23" y="40"/>
                        <a:pt x="24" y="40"/>
                      </a:cubicBezTo>
                      <a:cubicBezTo>
                        <a:pt x="24" y="40"/>
                        <a:pt x="24" y="40"/>
                        <a:pt x="25" y="40"/>
                      </a:cubicBezTo>
                      <a:cubicBezTo>
                        <a:pt x="27" y="40"/>
                        <a:pt x="28" y="39"/>
                        <a:pt x="29" y="39"/>
                      </a:cubicBezTo>
                      <a:cubicBezTo>
                        <a:pt x="33" y="38"/>
                        <a:pt x="36" y="36"/>
                        <a:pt x="39" y="33"/>
                      </a:cubicBezTo>
                      <a:cubicBezTo>
                        <a:pt x="44" y="27"/>
                        <a:pt x="43" y="21"/>
                        <a:pt x="43" y="2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" name="ïŝḻíḋê">
                  <a:extLst>
                    <a:ext uri="{FF2B5EF4-FFF2-40B4-BE49-F238E27FC236}">
                      <a16:creationId xmlns:a16="http://schemas.microsoft.com/office/drawing/2014/main" id="{48B03388-A8F2-431D-B7A3-57E3669900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0975" y="2066925"/>
                  <a:ext cx="254000" cy="244475"/>
                </a:xfrm>
                <a:custGeom>
                  <a:avLst/>
                  <a:gdLst/>
                  <a:ahLst/>
                  <a:cxnLst>
                    <a:cxn ang="0">
                      <a:pos x="40" y="16"/>
                    </a:cxn>
                    <a:cxn ang="0">
                      <a:pos x="43" y="9"/>
                    </a:cxn>
                    <a:cxn ang="0">
                      <a:pos x="48" y="8"/>
                    </a:cxn>
                    <a:cxn ang="0">
                      <a:pos x="51" y="8"/>
                    </a:cxn>
                    <a:cxn ang="0">
                      <a:pos x="51" y="6"/>
                    </a:cxn>
                    <a:cxn ang="0">
                      <a:pos x="47" y="2"/>
                    </a:cxn>
                    <a:cxn ang="0">
                      <a:pos x="41" y="0"/>
                    </a:cxn>
                    <a:cxn ang="0">
                      <a:pos x="36" y="1"/>
                    </a:cxn>
                    <a:cxn ang="0">
                      <a:pos x="33" y="2"/>
                    </a:cxn>
                    <a:cxn ang="0">
                      <a:pos x="25" y="9"/>
                    </a:cxn>
                    <a:cxn ang="0">
                      <a:pos x="21" y="11"/>
                    </a:cxn>
                    <a:cxn ang="0">
                      <a:pos x="15" y="16"/>
                    </a:cxn>
                    <a:cxn ang="0">
                      <a:pos x="10" y="17"/>
                    </a:cxn>
                    <a:cxn ang="0">
                      <a:pos x="5" y="19"/>
                    </a:cxn>
                    <a:cxn ang="0">
                      <a:pos x="1" y="23"/>
                    </a:cxn>
                    <a:cxn ang="0">
                      <a:pos x="3" y="29"/>
                    </a:cxn>
                    <a:cxn ang="0">
                      <a:pos x="9" y="36"/>
                    </a:cxn>
                    <a:cxn ang="0">
                      <a:pos x="15" y="38"/>
                    </a:cxn>
                    <a:cxn ang="0">
                      <a:pos x="19" y="35"/>
                    </a:cxn>
                    <a:cxn ang="0">
                      <a:pos x="22" y="31"/>
                    </a:cxn>
                    <a:cxn ang="0">
                      <a:pos x="24" y="26"/>
                    </a:cxn>
                    <a:cxn ang="0">
                      <a:pos x="27" y="27"/>
                    </a:cxn>
                    <a:cxn ang="0">
                      <a:pos x="77" y="85"/>
                    </a:cxn>
                    <a:cxn ang="0">
                      <a:pos x="88" y="86"/>
                    </a:cxn>
                    <a:cxn ang="0">
                      <a:pos x="88" y="86"/>
                    </a:cxn>
                    <a:cxn ang="0">
                      <a:pos x="89" y="75"/>
                    </a:cxn>
                    <a:cxn ang="0">
                      <a:pos x="40" y="16"/>
                    </a:cxn>
                  </a:cxnLst>
                  <a:rect l="0" t="0" r="r" b="b"/>
                  <a:pathLst>
                    <a:path w="92" h="89">
                      <a:moveTo>
                        <a:pt x="40" y="16"/>
                      </a:moveTo>
                      <a:cubicBezTo>
                        <a:pt x="37" y="13"/>
                        <a:pt x="42" y="10"/>
                        <a:pt x="43" y="9"/>
                      </a:cubicBezTo>
                      <a:cubicBezTo>
                        <a:pt x="44" y="8"/>
                        <a:pt x="46" y="7"/>
                        <a:pt x="48" y="8"/>
                      </a:cubicBezTo>
                      <a:cubicBezTo>
                        <a:pt x="50" y="8"/>
                        <a:pt x="51" y="8"/>
                        <a:pt x="51" y="8"/>
                      </a:cubicBezTo>
                      <a:cubicBezTo>
                        <a:pt x="52" y="8"/>
                        <a:pt x="52" y="7"/>
                        <a:pt x="51" y="6"/>
                      </a:cubicBezTo>
                      <a:cubicBezTo>
                        <a:pt x="51" y="6"/>
                        <a:pt x="49" y="3"/>
                        <a:pt x="47" y="2"/>
                      </a:cubicBezTo>
                      <a:cubicBezTo>
                        <a:pt x="45" y="1"/>
                        <a:pt x="43" y="0"/>
                        <a:pt x="41" y="0"/>
                      </a:cubicBezTo>
                      <a:cubicBezTo>
                        <a:pt x="39" y="0"/>
                        <a:pt x="38" y="0"/>
                        <a:pt x="36" y="1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1" y="4"/>
                        <a:pt x="27" y="7"/>
                        <a:pt x="25" y="9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19" y="13"/>
                        <a:pt x="16" y="15"/>
                        <a:pt x="15" y="16"/>
                      </a:cubicBezTo>
                      <a:cubicBezTo>
                        <a:pt x="13" y="16"/>
                        <a:pt x="11" y="16"/>
                        <a:pt x="10" y="17"/>
                      </a:cubicBezTo>
                      <a:cubicBezTo>
                        <a:pt x="8" y="17"/>
                        <a:pt x="6" y="18"/>
                        <a:pt x="5" y="19"/>
                      </a:cubicBezTo>
                      <a:cubicBezTo>
                        <a:pt x="4" y="20"/>
                        <a:pt x="2" y="22"/>
                        <a:pt x="1" y="23"/>
                      </a:cubicBezTo>
                      <a:cubicBezTo>
                        <a:pt x="0" y="24"/>
                        <a:pt x="1" y="26"/>
                        <a:pt x="3" y="29"/>
                      </a:cubicBez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11" y="38"/>
                        <a:pt x="13" y="39"/>
                        <a:pt x="15" y="38"/>
                      </a:cubicBezTo>
                      <a:cubicBezTo>
                        <a:pt x="16" y="37"/>
                        <a:pt x="18" y="36"/>
                        <a:pt x="19" y="35"/>
                      </a:cubicBezTo>
                      <a:cubicBezTo>
                        <a:pt x="20" y="34"/>
                        <a:pt x="21" y="32"/>
                        <a:pt x="22" y="31"/>
                      </a:cubicBezTo>
                      <a:cubicBezTo>
                        <a:pt x="22" y="30"/>
                        <a:pt x="23" y="27"/>
                        <a:pt x="24" y="26"/>
                      </a:cubicBezTo>
                      <a:cubicBezTo>
                        <a:pt x="24" y="26"/>
                        <a:pt x="25" y="24"/>
                        <a:pt x="27" y="27"/>
                      </a:cubicBezTo>
                      <a:cubicBezTo>
                        <a:pt x="30" y="29"/>
                        <a:pt x="77" y="85"/>
                        <a:pt x="77" y="85"/>
                      </a:cubicBezTo>
                      <a:cubicBezTo>
                        <a:pt x="79" y="89"/>
                        <a:pt x="84" y="89"/>
                        <a:pt x="88" y="86"/>
                      </a:cubicBezTo>
                      <a:cubicBezTo>
                        <a:pt x="88" y="86"/>
                        <a:pt x="88" y="86"/>
                        <a:pt x="88" y="86"/>
                      </a:cubicBezTo>
                      <a:cubicBezTo>
                        <a:pt x="92" y="83"/>
                        <a:pt x="92" y="78"/>
                        <a:pt x="89" y="75"/>
                      </a:cubicBezTo>
                      <a:cubicBezTo>
                        <a:pt x="89" y="75"/>
                        <a:pt x="42" y="18"/>
                        <a:pt x="40" y="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22" name="iṧ1ïďé">
              <a:extLst>
                <a:ext uri="{FF2B5EF4-FFF2-40B4-BE49-F238E27FC236}">
                  <a16:creationId xmlns:a16="http://schemas.microsoft.com/office/drawing/2014/main" id="{3C82A75F-8D7E-48C2-8DB3-D26EE896720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44323" y="4084866"/>
              <a:ext cx="2126568" cy="277491"/>
            </a:xfrm>
            <a:prstGeom prst="rect">
              <a:avLst/>
            </a:prstGeom>
            <a:noFill/>
            <a:extLst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r>
                <a:rPr lang="en-US" altLang="zh-CN" sz="1400" b="1" dirty="0">
                  <a:solidFill>
                    <a:schemeClr val="accent1">
                      <a:lumMod val="100000"/>
                    </a:schemeClr>
                  </a:solidFill>
                  <a:effectLst/>
                  <a:latin typeface="Philosopher" panose="02000503000000020004" pitchFamily="2" charset="0"/>
                </a:rPr>
                <a:t>55 KHÁCH SẠN ĐÃ H</a:t>
              </a:r>
              <a:r>
                <a:rPr lang="en-US" altLang="zh-CN" sz="1400" b="1" dirty="0">
                  <a:solidFill>
                    <a:schemeClr val="accent1">
                      <a:lumMod val="100000"/>
                    </a:schemeClr>
                  </a:solidFill>
                  <a:latin typeface="Philosopher" panose="02000503000000020004" pitchFamily="2" charset="0"/>
                </a:rPr>
                <a:t>ỢP TÁC</a:t>
              </a:r>
              <a:endParaRPr lang="zh-CN" altLang="en-US" sz="1400" b="1" dirty="0">
                <a:solidFill>
                  <a:schemeClr val="accent1">
                    <a:lumMod val="100000"/>
                  </a:schemeClr>
                </a:solidFill>
                <a:effectLst/>
                <a:latin typeface="Philosopher" panose="02000503000000020004" pitchFamily="2" charset="0"/>
              </a:endParaRPr>
            </a:p>
          </p:txBody>
        </p:sp>
      </p:grpSp>
      <p:sp>
        <p:nvSpPr>
          <p:cNvPr id="71" name="箭头: V 形 1">
            <a:extLst>
              <a:ext uri="{FF2B5EF4-FFF2-40B4-BE49-F238E27FC236}">
                <a16:creationId xmlns:a16="http://schemas.microsoft.com/office/drawing/2014/main" id="{F8D29F20-EAC5-4764-85DC-3D56CF41F2E4}"/>
              </a:ext>
            </a:extLst>
          </p:cNvPr>
          <p:cNvSpPr/>
          <p:nvPr/>
        </p:nvSpPr>
        <p:spPr>
          <a:xfrm flipH="1">
            <a:off x="2044391" y="270846"/>
            <a:ext cx="287062" cy="317516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2" name="箭头: V 形 2">
            <a:extLst>
              <a:ext uri="{FF2B5EF4-FFF2-40B4-BE49-F238E27FC236}">
                <a16:creationId xmlns:a16="http://schemas.microsoft.com/office/drawing/2014/main" id="{79BBCDBE-A040-43CE-A562-5D4F3A8327CF}"/>
              </a:ext>
            </a:extLst>
          </p:cNvPr>
          <p:cNvSpPr/>
          <p:nvPr/>
        </p:nvSpPr>
        <p:spPr>
          <a:xfrm flipH="1">
            <a:off x="2282751" y="246812"/>
            <a:ext cx="334923" cy="365585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3" name="箭头: V 形 1">
            <a:extLst>
              <a:ext uri="{FF2B5EF4-FFF2-40B4-BE49-F238E27FC236}">
                <a16:creationId xmlns:a16="http://schemas.microsoft.com/office/drawing/2014/main" id="{62D3B72C-6BAE-4FAB-9F1C-E90DA96465E9}"/>
              </a:ext>
            </a:extLst>
          </p:cNvPr>
          <p:cNvSpPr/>
          <p:nvPr/>
        </p:nvSpPr>
        <p:spPr>
          <a:xfrm rot="10800000" flipH="1">
            <a:off x="9269849" y="246812"/>
            <a:ext cx="287062" cy="317516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4" name="箭头: V 形 2">
            <a:extLst>
              <a:ext uri="{FF2B5EF4-FFF2-40B4-BE49-F238E27FC236}">
                <a16:creationId xmlns:a16="http://schemas.microsoft.com/office/drawing/2014/main" id="{D496DD44-DA3A-4D5E-921C-D37B30E2386A}"/>
              </a:ext>
            </a:extLst>
          </p:cNvPr>
          <p:cNvSpPr/>
          <p:nvPr/>
        </p:nvSpPr>
        <p:spPr>
          <a:xfrm rot="10800000" flipH="1">
            <a:off x="8978564" y="222777"/>
            <a:ext cx="334923" cy="365585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5" name="文本框 67">
            <a:extLst>
              <a:ext uri="{FF2B5EF4-FFF2-40B4-BE49-F238E27FC236}">
                <a16:creationId xmlns:a16="http://schemas.microsoft.com/office/drawing/2014/main" id="{4067BE49-CB29-442C-8BA7-57E6640C3B6A}"/>
              </a:ext>
            </a:extLst>
          </p:cNvPr>
          <p:cNvSpPr txBox="1"/>
          <p:nvPr/>
        </p:nvSpPr>
        <p:spPr>
          <a:xfrm>
            <a:off x="2650235" y="189220"/>
            <a:ext cx="6324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Philosopher" panose="02000503000000020004" pitchFamily="2" charset="0"/>
              </a:rPr>
              <a:t>KẾT QUẢ HỢP TÁC CÙNG NALHOTEL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Philosopher" panose="02000503000000020004" pitchFamily="2" charset="0"/>
            </a:endParaRPr>
          </a:p>
        </p:txBody>
      </p:sp>
      <p:sp>
        <p:nvSpPr>
          <p:cNvPr id="76" name="iṧ1ïďé">
            <a:extLst>
              <a:ext uri="{FF2B5EF4-FFF2-40B4-BE49-F238E27FC236}">
                <a16:creationId xmlns:a16="http://schemas.microsoft.com/office/drawing/2014/main" id="{9DCB5A8C-F2DC-4128-947F-50525AC8BE8F}"/>
              </a:ext>
            </a:extLst>
          </p:cNvPr>
          <p:cNvSpPr txBox="1">
            <a:spLocks/>
          </p:cNvSpPr>
          <p:nvPr/>
        </p:nvSpPr>
        <p:spPr bwMode="auto">
          <a:xfrm>
            <a:off x="3629170" y="4095636"/>
            <a:ext cx="2126568" cy="277491"/>
          </a:xfrm>
          <a:prstGeom prst="rect">
            <a:avLst/>
          </a:prstGeom>
          <a:noFill/>
          <a:extLst/>
        </p:spPr>
        <p:txBody>
          <a:bodyPr wrap="none" lIns="0" tIns="0" rIns="0" bIns="0" anchor="b" anchorCtr="1">
            <a:normAutofit/>
          </a:bodyPr>
          <a:lstStyle/>
          <a:p>
            <a:pPr latinLnBrk="0"/>
            <a:r>
              <a:rPr lang="en-US" altLang="zh-CN" sz="1400" b="1" dirty="0">
                <a:solidFill>
                  <a:schemeClr val="accent1">
                    <a:lumMod val="100000"/>
                  </a:schemeClr>
                </a:solidFill>
                <a:effectLst/>
                <a:latin typeface="Philosopher" panose="02000503000000020004" pitchFamily="2" charset="0"/>
              </a:rPr>
              <a:t>100 ĐẠI LÝ ĐÃ H</a:t>
            </a:r>
            <a:r>
              <a:rPr lang="en-US" altLang="zh-CN" sz="1400" b="1" dirty="0">
                <a:solidFill>
                  <a:schemeClr val="accent1">
                    <a:lumMod val="100000"/>
                  </a:schemeClr>
                </a:solidFill>
                <a:latin typeface="Philosopher" panose="02000503000000020004" pitchFamily="2" charset="0"/>
              </a:rPr>
              <a:t>ỢP TÁC</a:t>
            </a:r>
            <a:endParaRPr lang="zh-CN" altLang="en-US" sz="1400" b="1" dirty="0">
              <a:solidFill>
                <a:schemeClr val="accent1">
                  <a:lumMod val="100000"/>
                </a:schemeClr>
              </a:solidFill>
              <a:effectLst/>
              <a:latin typeface="Philosopher" panose="02000503000000020004" pitchFamily="2" charset="0"/>
            </a:endParaRPr>
          </a:p>
        </p:txBody>
      </p:sp>
      <p:sp>
        <p:nvSpPr>
          <p:cNvPr id="77" name="iṧ1ïďé">
            <a:extLst>
              <a:ext uri="{FF2B5EF4-FFF2-40B4-BE49-F238E27FC236}">
                <a16:creationId xmlns:a16="http://schemas.microsoft.com/office/drawing/2014/main" id="{27446F05-9E0B-450B-9A4B-90D8BDF51B45}"/>
              </a:ext>
            </a:extLst>
          </p:cNvPr>
          <p:cNvSpPr txBox="1">
            <a:spLocks/>
          </p:cNvSpPr>
          <p:nvPr/>
        </p:nvSpPr>
        <p:spPr bwMode="auto">
          <a:xfrm>
            <a:off x="6353581" y="4095636"/>
            <a:ext cx="2126568" cy="357631"/>
          </a:xfrm>
          <a:prstGeom prst="rect">
            <a:avLst/>
          </a:prstGeom>
          <a:noFill/>
          <a:extLst/>
        </p:spPr>
        <p:txBody>
          <a:bodyPr wrap="none" lIns="0" tIns="0" rIns="0" bIns="0" anchor="b" anchorCtr="1">
            <a:normAutofit fontScale="92500" lnSpcReduction="10000"/>
          </a:bodyPr>
          <a:lstStyle/>
          <a:p>
            <a:pPr algn="ctr" latinLnBrk="0"/>
            <a:r>
              <a:rPr lang="en-US" altLang="zh-CN" sz="1400" b="1" dirty="0">
                <a:solidFill>
                  <a:schemeClr val="accent1">
                    <a:lumMod val="100000"/>
                  </a:schemeClr>
                </a:solidFill>
                <a:effectLst/>
                <a:latin typeface="Philosopher" panose="02000503000000020004" pitchFamily="2" charset="0"/>
              </a:rPr>
              <a:t>DOANH SỐ TĂNG </a:t>
            </a:r>
          </a:p>
          <a:p>
            <a:pPr algn="ctr" latinLnBrk="0"/>
            <a:r>
              <a:rPr lang="en-US" altLang="zh-CN" sz="1400" b="1" dirty="0">
                <a:solidFill>
                  <a:schemeClr val="accent1">
                    <a:lumMod val="100000"/>
                  </a:schemeClr>
                </a:solidFill>
                <a:latin typeface="Philosopher" panose="02000503000000020004" pitchFamily="2" charset="0"/>
              </a:rPr>
              <a:t>BÌNH QUÂN 20% - 30% </a:t>
            </a:r>
            <a:endParaRPr lang="zh-CN" altLang="en-US" sz="1400" b="1" dirty="0">
              <a:solidFill>
                <a:schemeClr val="accent1">
                  <a:lumMod val="100000"/>
                </a:schemeClr>
              </a:solidFill>
              <a:effectLst/>
              <a:latin typeface="Philosopher" panose="02000503000000020004" pitchFamily="2" charset="0"/>
            </a:endParaRPr>
          </a:p>
        </p:txBody>
      </p:sp>
      <p:sp>
        <p:nvSpPr>
          <p:cNvPr id="78" name="iṧ1ïďé">
            <a:extLst>
              <a:ext uri="{FF2B5EF4-FFF2-40B4-BE49-F238E27FC236}">
                <a16:creationId xmlns:a16="http://schemas.microsoft.com/office/drawing/2014/main" id="{EF9D705C-E23E-44E2-B249-7E0CB5451111}"/>
              </a:ext>
            </a:extLst>
          </p:cNvPr>
          <p:cNvSpPr txBox="1">
            <a:spLocks/>
          </p:cNvSpPr>
          <p:nvPr/>
        </p:nvSpPr>
        <p:spPr bwMode="auto">
          <a:xfrm>
            <a:off x="9014983" y="4095636"/>
            <a:ext cx="2232693" cy="357631"/>
          </a:xfrm>
          <a:prstGeom prst="rect">
            <a:avLst/>
          </a:prstGeom>
          <a:noFill/>
          <a:extLst/>
        </p:spPr>
        <p:txBody>
          <a:bodyPr wrap="none" lIns="0" tIns="0" rIns="0" bIns="0" anchor="b" anchorCtr="1">
            <a:normAutofit fontScale="92500" lnSpcReduction="10000"/>
          </a:bodyPr>
          <a:lstStyle/>
          <a:p>
            <a:pPr algn="ctr" latinLnBrk="0"/>
            <a:r>
              <a:rPr lang="en-US" altLang="zh-CN" sz="1400" b="1" dirty="0">
                <a:solidFill>
                  <a:schemeClr val="accent1">
                    <a:lumMod val="100000"/>
                  </a:schemeClr>
                </a:solidFill>
                <a:effectLst/>
                <a:latin typeface="Philosopher" panose="02000503000000020004" pitchFamily="2" charset="0"/>
              </a:rPr>
              <a:t>HIỆU QUẢ ĐẠT ĐƯỢC </a:t>
            </a:r>
          </a:p>
          <a:p>
            <a:pPr algn="ctr" latinLnBrk="0"/>
            <a:r>
              <a:rPr lang="en-US" altLang="zh-CN" sz="1400" b="1" dirty="0">
                <a:solidFill>
                  <a:schemeClr val="accent1">
                    <a:lumMod val="100000"/>
                  </a:schemeClr>
                </a:solidFill>
                <a:effectLst/>
                <a:latin typeface="Philosopher" panose="02000503000000020004" pitchFamily="2" charset="0"/>
              </a:rPr>
              <a:t>SAU 3 THÁNG</a:t>
            </a:r>
            <a:endParaRPr lang="zh-CN" altLang="en-US" sz="1400" b="1" dirty="0">
              <a:solidFill>
                <a:schemeClr val="accent1">
                  <a:lumMod val="100000"/>
                </a:schemeClr>
              </a:solidFill>
              <a:effectLst/>
              <a:latin typeface="Philosoph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98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0BFB362-71AF-4AF3-9030-63E88194E7AF}"/>
              </a:ext>
            </a:extLst>
          </p:cNvPr>
          <p:cNvSpPr/>
          <p:nvPr/>
        </p:nvSpPr>
        <p:spPr>
          <a:xfrm>
            <a:off x="6229350" y="2076450"/>
            <a:ext cx="5962650" cy="27622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CAA3724-9D95-4032-8975-ECB57574C3C8}"/>
              </a:ext>
            </a:extLst>
          </p:cNvPr>
          <p:cNvSpPr/>
          <p:nvPr/>
        </p:nvSpPr>
        <p:spPr>
          <a:xfrm>
            <a:off x="0" y="1073150"/>
            <a:ext cx="6229350" cy="4699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F54C8C9-F1F1-4159-B38F-75370070E928}"/>
              </a:ext>
            </a:extLst>
          </p:cNvPr>
          <p:cNvSpPr txBox="1"/>
          <p:nvPr/>
        </p:nvSpPr>
        <p:spPr>
          <a:xfrm>
            <a:off x="8477250" y="2247900"/>
            <a:ext cx="889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Philosopher" panose="02000503000000020004" pitchFamily="2" charset="0"/>
              </a:rPr>
              <a:t>03</a:t>
            </a:r>
            <a:endParaRPr lang="zh-CN" altLang="en-US" sz="4800" b="1" dirty="0">
              <a:solidFill>
                <a:schemeClr val="bg1"/>
              </a:solidFill>
              <a:latin typeface="Philosopher" panose="02000503000000020004" pitchFamily="2" charset="0"/>
            </a:endParaRPr>
          </a:p>
        </p:txBody>
      </p:sp>
      <p:sp>
        <p:nvSpPr>
          <p:cNvPr id="13" name="iSlíḍè">
            <a:extLst>
              <a:ext uri="{FF2B5EF4-FFF2-40B4-BE49-F238E27FC236}">
                <a16:creationId xmlns:a16="http://schemas.microsoft.com/office/drawing/2014/main" id="{B77E48C5-D854-4F10-9750-6020D2A9667B}"/>
              </a:ext>
            </a:extLst>
          </p:cNvPr>
          <p:cNvSpPr txBox="1"/>
          <p:nvPr/>
        </p:nvSpPr>
        <p:spPr>
          <a:xfrm>
            <a:off x="10476405" y="3211354"/>
            <a:ext cx="1303809" cy="246221"/>
          </a:xfrm>
          <a:prstGeom prst="rect">
            <a:avLst/>
          </a:prstGeom>
          <a:noFill/>
        </p:spPr>
        <p:txBody>
          <a:bodyPr wrap="none" lIns="0" tIns="0" rIns="72000" bIns="0">
            <a:noAutofit/>
          </a:bodyPr>
          <a:lstStyle/>
          <a:p>
            <a:pPr algn="r"/>
            <a:r>
              <a:rPr lang="en-US" altLang="zh-CN" sz="2400" b="1" dirty="0">
                <a:solidFill>
                  <a:schemeClr val="bg1"/>
                </a:solidFill>
                <a:latin typeface="Philosopher" panose="02000503000000020004" pitchFamily="2" charset="0"/>
              </a:rPr>
              <a:t>QUY TRÌNH HỢP TÁC VỚI NALHOTEL</a:t>
            </a:r>
            <a:endParaRPr lang="zh-CN" altLang="en-US" sz="2400" b="1" dirty="0">
              <a:solidFill>
                <a:schemeClr val="bg1"/>
              </a:solidFill>
              <a:latin typeface="Philosoph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49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1279d972-b8d1-4d15-bfb8-8f7281bdde4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022CC8D4-F2A8-4F15-ADAC-96FF8C89502B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145059" y="1793495"/>
            <a:ext cx="6898558" cy="2415332"/>
            <a:chOff x="2643440" y="2443041"/>
            <a:chExt cx="6898558" cy="2415332"/>
          </a:xfrm>
        </p:grpSpPr>
        <p:grpSp>
          <p:nvGrpSpPr>
            <p:cNvPr id="10" name="íṩliḍè">
              <a:extLst>
                <a:ext uri="{FF2B5EF4-FFF2-40B4-BE49-F238E27FC236}">
                  <a16:creationId xmlns:a16="http://schemas.microsoft.com/office/drawing/2014/main" id="{329CA897-9433-4941-B4D0-96D0D53EB157}"/>
                </a:ext>
              </a:extLst>
            </p:cNvPr>
            <p:cNvGrpSpPr/>
            <p:nvPr/>
          </p:nvGrpSpPr>
          <p:grpSpPr>
            <a:xfrm rot="2640000">
              <a:off x="3596787" y="3331046"/>
              <a:ext cx="524700" cy="665577"/>
              <a:chOff x="4082243" y="2257857"/>
              <a:chExt cx="397973" cy="504825"/>
            </a:xfrm>
          </p:grpSpPr>
          <p:sp>
            <p:nvSpPr>
              <p:cNvPr id="75" name="ïsḷídé">
                <a:extLst>
                  <a:ext uri="{FF2B5EF4-FFF2-40B4-BE49-F238E27FC236}">
                    <a16:creationId xmlns:a16="http://schemas.microsoft.com/office/drawing/2014/main" id="{93A686E2-CB09-48A1-8EF3-F174D6B1F8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243" y="2257857"/>
                <a:ext cx="397973" cy="504825"/>
              </a:xfrm>
              <a:custGeom>
                <a:avLst/>
                <a:gdLst/>
                <a:ahLst/>
                <a:cxnLst>
                  <a:cxn ang="0">
                    <a:pos x="253" y="2"/>
                  </a:cxn>
                  <a:cxn ang="0">
                    <a:pos x="0" y="0"/>
                  </a:cxn>
                  <a:cxn ang="0">
                    <a:pos x="2" y="351"/>
                  </a:cxn>
                  <a:cxn ang="0">
                    <a:pos x="246" y="351"/>
                  </a:cxn>
                  <a:cxn ang="0">
                    <a:pos x="253" y="2"/>
                  </a:cxn>
                </a:cxnLst>
                <a:rect l="0" t="0" r="r" b="b"/>
                <a:pathLst>
                  <a:path w="253" h="356">
                    <a:moveTo>
                      <a:pt x="253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87" y="106"/>
                      <a:pt x="87" y="248"/>
                      <a:pt x="2" y="351"/>
                    </a:cubicBezTo>
                    <a:cubicBezTo>
                      <a:pt x="246" y="356"/>
                      <a:pt x="246" y="351"/>
                      <a:pt x="246" y="351"/>
                    </a:cubicBezTo>
                    <a:cubicBezTo>
                      <a:pt x="161" y="244"/>
                      <a:pt x="164" y="106"/>
                      <a:pt x="253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cxnSp>
            <p:nvCxnSpPr>
              <p:cNvPr id="76" name="Straight Connector 37">
                <a:extLst>
                  <a:ext uri="{FF2B5EF4-FFF2-40B4-BE49-F238E27FC236}">
                    <a16:creationId xmlns:a16="http://schemas.microsoft.com/office/drawing/2014/main" id="{6BF0C106-E26E-4796-87FC-17A06489F374}"/>
                  </a:ext>
                </a:extLst>
              </p:cNvPr>
              <p:cNvCxnSpPr/>
              <p:nvPr/>
            </p:nvCxnSpPr>
            <p:spPr>
              <a:xfrm rot="5400000" flipH="1" flipV="1">
                <a:off x="4128829" y="2509475"/>
                <a:ext cx="304800" cy="1588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ísľïḋè">
              <a:extLst>
                <a:ext uri="{FF2B5EF4-FFF2-40B4-BE49-F238E27FC236}">
                  <a16:creationId xmlns:a16="http://schemas.microsoft.com/office/drawing/2014/main" id="{1BF483AF-9DD4-47EF-9E30-03167E761EC8}"/>
                </a:ext>
              </a:extLst>
            </p:cNvPr>
            <p:cNvSpPr/>
            <p:nvPr/>
          </p:nvSpPr>
          <p:spPr bwMode="auto">
            <a:xfrm>
              <a:off x="2643440" y="3552335"/>
              <a:ext cx="1306038" cy="1306037"/>
            </a:xfrm>
            <a:prstGeom prst="diamond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3" name="iṩľidé">
              <a:extLst>
                <a:ext uri="{FF2B5EF4-FFF2-40B4-BE49-F238E27FC236}">
                  <a16:creationId xmlns:a16="http://schemas.microsoft.com/office/drawing/2014/main" id="{29E5518B-C220-4CDD-A643-F651446C2649}"/>
                </a:ext>
              </a:extLst>
            </p:cNvPr>
            <p:cNvGrpSpPr/>
            <p:nvPr/>
          </p:nvGrpSpPr>
          <p:grpSpPr>
            <a:xfrm rot="8040000">
              <a:off x="4693296" y="3325949"/>
              <a:ext cx="524700" cy="665577"/>
              <a:chOff x="4082243" y="2257857"/>
              <a:chExt cx="397973" cy="504825"/>
            </a:xfrm>
          </p:grpSpPr>
          <p:sp>
            <p:nvSpPr>
              <p:cNvPr id="73" name="îsḷíḑê">
                <a:extLst>
                  <a:ext uri="{FF2B5EF4-FFF2-40B4-BE49-F238E27FC236}">
                    <a16:creationId xmlns:a16="http://schemas.microsoft.com/office/drawing/2014/main" id="{52D10707-8D80-4E89-BA5D-029CE0C70D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243" y="2257857"/>
                <a:ext cx="397973" cy="504825"/>
              </a:xfrm>
              <a:custGeom>
                <a:avLst/>
                <a:gdLst/>
                <a:ahLst/>
                <a:cxnLst>
                  <a:cxn ang="0">
                    <a:pos x="253" y="2"/>
                  </a:cxn>
                  <a:cxn ang="0">
                    <a:pos x="0" y="0"/>
                  </a:cxn>
                  <a:cxn ang="0">
                    <a:pos x="2" y="351"/>
                  </a:cxn>
                  <a:cxn ang="0">
                    <a:pos x="246" y="351"/>
                  </a:cxn>
                  <a:cxn ang="0">
                    <a:pos x="253" y="2"/>
                  </a:cxn>
                </a:cxnLst>
                <a:rect l="0" t="0" r="r" b="b"/>
                <a:pathLst>
                  <a:path w="253" h="356">
                    <a:moveTo>
                      <a:pt x="253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87" y="106"/>
                      <a:pt x="87" y="248"/>
                      <a:pt x="2" y="351"/>
                    </a:cubicBezTo>
                    <a:cubicBezTo>
                      <a:pt x="246" y="356"/>
                      <a:pt x="246" y="351"/>
                      <a:pt x="246" y="351"/>
                    </a:cubicBezTo>
                    <a:cubicBezTo>
                      <a:pt x="161" y="244"/>
                      <a:pt x="164" y="106"/>
                      <a:pt x="253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cxnSp>
            <p:nvCxnSpPr>
              <p:cNvPr id="74" name="Straight Connector 41">
                <a:extLst>
                  <a:ext uri="{FF2B5EF4-FFF2-40B4-BE49-F238E27FC236}">
                    <a16:creationId xmlns:a16="http://schemas.microsoft.com/office/drawing/2014/main" id="{A620C292-CECC-4BE9-8D55-5D6DE20FD3A6}"/>
                  </a:ext>
                </a:extLst>
              </p:cNvPr>
              <p:cNvCxnSpPr/>
              <p:nvPr/>
            </p:nvCxnSpPr>
            <p:spPr>
              <a:xfrm rot="5400000" flipH="1" flipV="1">
                <a:off x="4128829" y="2509475"/>
                <a:ext cx="304800" cy="1588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îš1ïḓé">
              <a:extLst>
                <a:ext uri="{FF2B5EF4-FFF2-40B4-BE49-F238E27FC236}">
                  <a16:creationId xmlns:a16="http://schemas.microsoft.com/office/drawing/2014/main" id="{EBFED7B3-B447-49EF-9CFF-22DF0C00C1C5}"/>
                </a:ext>
              </a:extLst>
            </p:cNvPr>
            <p:cNvSpPr/>
            <p:nvPr/>
          </p:nvSpPr>
          <p:spPr bwMode="auto">
            <a:xfrm rot="5400000">
              <a:off x="3761107" y="2443041"/>
              <a:ext cx="1306037" cy="1306038"/>
            </a:xfrm>
            <a:prstGeom prst="diamond">
              <a:avLst/>
            </a:prstGeom>
            <a:solidFill>
              <a:srgbClr val="0070C0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grpSp>
          <p:nvGrpSpPr>
            <p:cNvPr id="15" name="iśľïdé">
              <a:extLst>
                <a:ext uri="{FF2B5EF4-FFF2-40B4-BE49-F238E27FC236}">
                  <a16:creationId xmlns:a16="http://schemas.microsoft.com/office/drawing/2014/main" id="{6FDD4EA5-656D-4761-8249-B96151BD2363}"/>
                </a:ext>
              </a:extLst>
            </p:cNvPr>
            <p:cNvGrpSpPr/>
            <p:nvPr/>
          </p:nvGrpSpPr>
          <p:grpSpPr>
            <a:xfrm rot="2640000">
              <a:off x="5835847" y="3331047"/>
              <a:ext cx="524700" cy="665577"/>
              <a:chOff x="4082243" y="2257857"/>
              <a:chExt cx="397973" cy="504825"/>
            </a:xfrm>
          </p:grpSpPr>
          <p:sp>
            <p:nvSpPr>
              <p:cNvPr id="71" name="ïŝļïḓê">
                <a:extLst>
                  <a:ext uri="{FF2B5EF4-FFF2-40B4-BE49-F238E27FC236}">
                    <a16:creationId xmlns:a16="http://schemas.microsoft.com/office/drawing/2014/main" id="{233AFBAE-851E-4AD3-B2E9-0E20655FD9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243" y="2257857"/>
                <a:ext cx="397973" cy="504825"/>
              </a:xfrm>
              <a:custGeom>
                <a:avLst/>
                <a:gdLst/>
                <a:ahLst/>
                <a:cxnLst>
                  <a:cxn ang="0">
                    <a:pos x="253" y="2"/>
                  </a:cxn>
                  <a:cxn ang="0">
                    <a:pos x="0" y="0"/>
                  </a:cxn>
                  <a:cxn ang="0">
                    <a:pos x="2" y="351"/>
                  </a:cxn>
                  <a:cxn ang="0">
                    <a:pos x="246" y="351"/>
                  </a:cxn>
                  <a:cxn ang="0">
                    <a:pos x="253" y="2"/>
                  </a:cxn>
                </a:cxnLst>
                <a:rect l="0" t="0" r="r" b="b"/>
                <a:pathLst>
                  <a:path w="253" h="356">
                    <a:moveTo>
                      <a:pt x="253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87" y="106"/>
                      <a:pt x="87" y="248"/>
                      <a:pt x="2" y="351"/>
                    </a:cubicBezTo>
                    <a:cubicBezTo>
                      <a:pt x="246" y="356"/>
                      <a:pt x="246" y="351"/>
                      <a:pt x="246" y="351"/>
                    </a:cubicBezTo>
                    <a:cubicBezTo>
                      <a:pt x="161" y="244"/>
                      <a:pt x="164" y="106"/>
                      <a:pt x="253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cxnSp>
            <p:nvCxnSpPr>
              <p:cNvPr id="72" name="Straight Connector 45">
                <a:extLst>
                  <a:ext uri="{FF2B5EF4-FFF2-40B4-BE49-F238E27FC236}">
                    <a16:creationId xmlns:a16="http://schemas.microsoft.com/office/drawing/2014/main" id="{7ED29A85-7B4F-4DFC-8756-81AF5B06EBF9}"/>
                  </a:ext>
                </a:extLst>
              </p:cNvPr>
              <p:cNvCxnSpPr/>
              <p:nvPr/>
            </p:nvCxnSpPr>
            <p:spPr>
              <a:xfrm rot="5400000" flipH="1" flipV="1">
                <a:off x="4128829" y="2509475"/>
                <a:ext cx="304800" cy="1588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ïşlïḓê">
              <a:extLst>
                <a:ext uri="{FF2B5EF4-FFF2-40B4-BE49-F238E27FC236}">
                  <a16:creationId xmlns:a16="http://schemas.microsoft.com/office/drawing/2014/main" id="{3D85E680-7787-4390-99EC-0E66B1043205}"/>
                </a:ext>
              </a:extLst>
            </p:cNvPr>
            <p:cNvSpPr/>
            <p:nvPr/>
          </p:nvSpPr>
          <p:spPr bwMode="auto">
            <a:xfrm>
              <a:off x="4882501" y="3552336"/>
              <a:ext cx="1306038" cy="1306037"/>
            </a:xfrm>
            <a:prstGeom prst="diamond">
              <a:avLst/>
            </a:prstGeom>
            <a:solidFill>
              <a:srgbClr val="0070C0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7" name="íṥľíďe">
              <a:extLst>
                <a:ext uri="{FF2B5EF4-FFF2-40B4-BE49-F238E27FC236}">
                  <a16:creationId xmlns:a16="http://schemas.microsoft.com/office/drawing/2014/main" id="{B68B05C1-AA60-4BF7-B326-42DD7BEE6C3D}"/>
                </a:ext>
              </a:extLst>
            </p:cNvPr>
            <p:cNvGrpSpPr/>
            <p:nvPr/>
          </p:nvGrpSpPr>
          <p:grpSpPr>
            <a:xfrm rot="8040000">
              <a:off x="6932356" y="3325950"/>
              <a:ext cx="524700" cy="665577"/>
              <a:chOff x="4082243" y="2257857"/>
              <a:chExt cx="397973" cy="504825"/>
            </a:xfrm>
          </p:grpSpPr>
          <p:sp>
            <p:nvSpPr>
              <p:cNvPr id="69" name="ïṥľïḍè">
                <a:extLst>
                  <a:ext uri="{FF2B5EF4-FFF2-40B4-BE49-F238E27FC236}">
                    <a16:creationId xmlns:a16="http://schemas.microsoft.com/office/drawing/2014/main" id="{0BF49099-65C7-475D-AFCF-22AEF9193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243" y="2257857"/>
                <a:ext cx="397973" cy="504825"/>
              </a:xfrm>
              <a:custGeom>
                <a:avLst/>
                <a:gdLst/>
                <a:ahLst/>
                <a:cxnLst>
                  <a:cxn ang="0">
                    <a:pos x="253" y="2"/>
                  </a:cxn>
                  <a:cxn ang="0">
                    <a:pos x="0" y="0"/>
                  </a:cxn>
                  <a:cxn ang="0">
                    <a:pos x="2" y="351"/>
                  </a:cxn>
                  <a:cxn ang="0">
                    <a:pos x="246" y="351"/>
                  </a:cxn>
                  <a:cxn ang="0">
                    <a:pos x="253" y="2"/>
                  </a:cxn>
                </a:cxnLst>
                <a:rect l="0" t="0" r="r" b="b"/>
                <a:pathLst>
                  <a:path w="253" h="356">
                    <a:moveTo>
                      <a:pt x="253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87" y="106"/>
                      <a:pt x="87" y="248"/>
                      <a:pt x="2" y="351"/>
                    </a:cubicBezTo>
                    <a:cubicBezTo>
                      <a:pt x="246" y="356"/>
                      <a:pt x="246" y="351"/>
                      <a:pt x="246" y="351"/>
                    </a:cubicBezTo>
                    <a:cubicBezTo>
                      <a:pt x="161" y="244"/>
                      <a:pt x="164" y="106"/>
                      <a:pt x="253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cxnSp>
            <p:nvCxnSpPr>
              <p:cNvPr id="70" name="Straight Connector 49">
                <a:extLst>
                  <a:ext uri="{FF2B5EF4-FFF2-40B4-BE49-F238E27FC236}">
                    <a16:creationId xmlns:a16="http://schemas.microsoft.com/office/drawing/2014/main" id="{FFB3BF9E-EF53-4B74-A052-0F5DADD19A2B}"/>
                  </a:ext>
                </a:extLst>
              </p:cNvPr>
              <p:cNvCxnSpPr/>
              <p:nvPr/>
            </p:nvCxnSpPr>
            <p:spPr>
              <a:xfrm rot="5400000" flipH="1" flipV="1">
                <a:off x="4128829" y="2509475"/>
                <a:ext cx="304800" cy="1588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íŝľídé">
              <a:extLst>
                <a:ext uri="{FF2B5EF4-FFF2-40B4-BE49-F238E27FC236}">
                  <a16:creationId xmlns:a16="http://schemas.microsoft.com/office/drawing/2014/main" id="{57E45772-024B-4564-8582-E594757D44D8}"/>
                </a:ext>
              </a:extLst>
            </p:cNvPr>
            <p:cNvSpPr/>
            <p:nvPr/>
          </p:nvSpPr>
          <p:spPr bwMode="auto">
            <a:xfrm rot="5400000">
              <a:off x="6000168" y="2443042"/>
              <a:ext cx="1306037" cy="1306038"/>
            </a:xfrm>
            <a:prstGeom prst="diamond">
              <a:avLst/>
            </a:prstGeom>
            <a:solidFill>
              <a:srgbClr val="0070C0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9" name="íṣlîdê">
              <a:extLst>
                <a:ext uri="{FF2B5EF4-FFF2-40B4-BE49-F238E27FC236}">
                  <a16:creationId xmlns:a16="http://schemas.microsoft.com/office/drawing/2014/main" id="{C8E4F93E-F6A2-40F0-8BE1-BF38DB8DA5F9}"/>
                </a:ext>
              </a:extLst>
            </p:cNvPr>
            <p:cNvGrpSpPr/>
            <p:nvPr/>
          </p:nvGrpSpPr>
          <p:grpSpPr>
            <a:xfrm rot="2640000">
              <a:off x="8071639" y="3331047"/>
              <a:ext cx="524700" cy="665577"/>
              <a:chOff x="4082243" y="2257857"/>
              <a:chExt cx="397973" cy="504825"/>
            </a:xfrm>
          </p:grpSpPr>
          <p:sp>
            <p:nvSpPr>
              <p:cNvPr id="67" name="íṧliḋé">
                <a:extLst>
                  <a:ext uri="{FF2B5EF4-FFF2-40B4-BE49-F238E27FC236}">
                    <a16:creationId xmlns:a16="http://schemas.microsoft.com/office/drawing/2014/main" id="{B908E546-D797-4B79-9173-CDA6CA69E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243" y="2257857"/>
                <a:ext cx="397973" cy="504825"/>
              </a:xfrm>
              <a:custGeom>
                <a:avLst/>
                <a:gdLst/>
                <a:ahLst/>
                <a:cxnLst>
                  <a:cxn ang="0">
                    <a:pos x="253" y="2"/>
                  </a:cxn>
                  <a:cxn ang="0">
                    <a:pos x="0" y="0"/>
                  </a:cxn>
                  <a:cxn ang="0">
                    <a:pos x="2" y="351"/>
                  </a:cxn>
                  <a:cxn ang="0">
                    <a:pos x="246" y="351"/>
                  </a:cxn>
                  <a:cxn ang="0">
                    <a:pos x="253" y="2"/>
                  </a:cxn>
                </a:cxnLst>
                <a:rect l="0" t="0" r="r" b="b"/>
                <a:pathLst>
                  <a:path w="253" h="356">
                    <a:moveTo>
                      <a:pt x="253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87" y="106"/>
                      <a:pt x="87" y="248"/>
                      <a:pt x="2" y="351"/>
                    </a:cubicBezTo>
                    <a:cubicBezTo>
                      <a:pt x="246" y="356"/>
                      <a:pt x="246" y="351"/>
                      <a:pt x="246" y="351"/>
                    </a:cubicBezTo>
                    <a:cubicBezTo>
                      <a:pt x="161" y="244"/>
                      <a:pt x="164" y="106"/>
                      <a:pt x="253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cxnSp>
            <p:nvCxnSpPr>
              <p:cNvPr id="68" name="Straight Connector 53">
                <a:extLst>
                  <a:ext uri="{FF2B5EF4-FFF2-40B4-BE49-F238E27FC236}">
                    <a16:creationId xmlns:a16="http://schemas.microsoft.com/office/drawing/2014/main" id="{7C03683B-C06E-4E85-8EB2-DE52C2030B62}"/>
                  </a:ext>
                </a:extLst>
              </p:cNvPr>
              <p:cNvCxnSpPr/>
              <p:nvPr/>
            </p:nvCxnSpPr>
            <p:spPr>
              <a:xfrm rot="5400000" flipH="1" flipV="1">
                <a:off x="4128829" y="2509475"/>
                <a:ext cx="304800" cy="1588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îSľiḓè">
              <a:extLst>
                <a:ext uri="{FF2B5EF4-FFF2-40B4-BE49-F238E27FC236}">
                  <a16:creationId xmlns:a16="http://schemas.microsoft.com/office/drawing/2014/main" id="{621B7CCF-11CF-488A-9BD1-4B9F40742992}"/>
                </a:ext>
              </a:extLst>
            </p:cNvPr>
            <p:cNvSpPr/>
            <p:nvPr/>
          </p:nvSpPr>
          <p:spPr bwMode="auto">
            <a:xfrm>
              <a:off x="7118293" y="3552336"/>
              <a:ext cx="1306038" cy="1306037"/>
            </a:xfrm>
            <a:prstGeom prst="diamond">
              <a:avLst/>
            </a:prstGeom>
            <a:solidFill>
              <a:srgbClr val="0070C0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iṩľídè">
              <a:extLst>
                <a:ext uri="{FF2B5EF4-FFF2-40B4-BE49-F238E27FC236}">
                  <a16:creationId xmlns:a16="http://schemas.microsoft.com/office/drawing/2014/main" id="{D763C6BE-B6E8-49E1-91BA-799CC1696FB7}"/>
                </a:ext>
              </a:extLst>
            </p:cNvPr>
            <p:cNvSpPr/>
            <p:nvPr/>
          </p:nvSpPr>
          <p:spPr bwMode="auto">
            <a:xfrm rot="5400000">
              <a:off x="8235960" y="2443042"/>
              <a:ext cx="1306037" cy="1306038"/>
            </a:xfrm>
            <a:prstGeom prst="diamond">
              <a:avLst/>
            </a:prstGeom>
            <a:solidFill>
              <a:srgbClr val="0070C0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2" name="íṡlïḑê">
              <a:extLst>
                <a:ext uri="{FF2B5EF4-FFF2-40B4-BE49-F238E27FC236}">
                  <a16:creationId xmlns:a16="http://schemas.microsoft.com/office/drawing/2014/main" id="{7333B506-6E88-45CD-818E-D25BF15D0DAB}"/>
                </a:ext>
              </a:extLst>
            </p:cNvPr>
            <p:cNvGrpSpPr/>
            <p:nvPr/>
          </p:nvGrpSpPr>
          <p:grpSpPr>
            <a:xfrm>
              <a:off x="3060746" y="3922889"/>
              <a:ext cx="471428" cy="564899"/>
              <a:chOff x="3735388" y="3473450"/>
              <a:chExt cx="184150" cy="220663"/>
            </a:xfrm>
            <a:solidFill>
              <a:schemeClr val="bg1"/>
            </a:solidFill>
          </p:grpSpPr>
          <p:sp>
            <p:nvSpPr>
              <p:cNvPr id="65" name="iŝľïḍe">
                <a:extLst>
                  <a:ext uri="{FF2B5EF4-FFF2-40B4-BE49-F238E27FC236}">
                    <a16:creationId xmlns:a16="http://schemas.microsoft.com/office/drawing/2014/main" id="{A4C05F82-E746-45C6-BA1B-41E1B4C67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3488" y="3473450"/>
                <a:ext cx="104775" cy="104775"/>
              </a:xfrm>
              <a:custGeom>
                <a:avLst/>
                <a:gdLst/>
                <a:ahLst/>
                <a:cxnLst>
                  <a:cxn ang="0">
                    <a:pos x="21" y="41"/>
                  </a:cxn>
                  <a:cxn ang="0">
                    <a:pos x="41" y="21"/>
                  </a:cxn>
                  <a:cxn ang="0">
                    <a:pos x="21" y="0"/>
                  </a:cxn>
                  <a:cxn ang="0">
                    <a:pos x="0" y="21"/>
                  </a:cxn>
                  <a:cxn ang="0">
                    <a:pos x="21" y="41"/>
                  </a:cxn>
                  <a:cxn ang="0">
                    <a:pos x="21" y="6"/>
                  </a:cxn>
                  <a:cxn ang="0">
                    <a:pos x="36" y="21"/>
                  </a:cxn>
                  <a:cxn ang="0">
                    <a:pos x="21" y="36"/>
                  </a:cxn>
                  <a:cxn ang="0">
                    <a:pos x="6" y="21"/>
                  </a:cxn>
                  <a:cxn ang="0">
                    <a:pos x="21" y="6"/>
                  </a:cxn>
                </a:cxnLst>
                <a:rect l="0" t="0" r="r" b="b"/>
                <a:pathLst>
                  <a:path w="41" h="41">
                    <a:moveTo>
                      <a:pt x="21" y="41"/>
                    </a:moveTo>
                    <a:cubicBezTo>
                      <a:pt x="32" y="41"/>
                      <a:pt x="41" y="32"/>
                      <a:pt x="41" y="21"/>
                    </a:cubicBezTo>
                    <a:cubicBezTo>
                      <a:pt x="41" y="9"/>
                      <a:pt x="32" y="0"/>
                      <a:pt x="21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32"/>
                      <a:pt x="10" y="41"/>
                      <a:pt x="21" y="41"/>
                    </a:cubicBezTo>
                    <a:close/>
                    <a:moveTo>
                      <a:pt x="21" y="6"/>
                    </a:moveTo>
                    <a:cubicBezTo>
                      <a:pt x="29" y="6"/>
                      <a:pt x="36" y="12"/>
                      <a:pt x="36" y="21"/>
                    </a:cubicBezTo>
                    <a:cubicBezTo>
                      <a:pt x="36" y="29"/>
                      <a:pt x="29" y="36"/>
                      <a:pt x="21" y="36"/>
                    </a:cubicBezTo>
                    <a:cubicBezTo>
                      <a:pt x="12" y="36"/>
                      <a:pt x="6" y="29"/>
                      <a:pt x="6" y="21"/>
                    </a:cubicBezTo>
                    <a:cubicBezTo>
                      <a:pt x="6" y="12"/>
                      <a:pt x="12" y="6"/>
                      <a:pt x="2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îṣľïḋe">
                <a:extLst>
                  <a:ext uri="{FF2B5EF4-FFF2-40B4-BE49-F238E27FC236}">
                    <a16:creationId xmlns:a16="http://schemas.microsoft.com/office/drawing/2014/main" id="{A1D1F7C1-42FF-4C9B-8403-DA32D29AAE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5388" y="3586163"/>
                <a:ext cx="184150" cy="107950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48" y="0"/>
                  </a:cxn>
                  <a:cxn ang="0">
                    <a:pos x="45" y="1"/>
                  </a:cxn>
                  <a:cxn ang="0">
                    <a:pos x="36" y="12"/>
                  </a:cxn>
                  <a:cxn ang="0">
                    <a:pos x="27" y="1"/>
                  </a:cxn>
                  <a:cxn ang="0">
                    <a:pos x="24" y="0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36" y="42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49" y="6"/>
                  </a:cxn>
                  <a:cxn ang="0">
                    <a:pos x="53" y="8"/>
                  </a:cxn>
                  <a:cxn ang="0">
                    <a:pos x="44" y="20"/>
                  </a:cxn>
                  <a:cxn ang="0">
                    <a:pos x="42" y="18"/>
                  </a:cxn>
                  <a:cxn ang="0">
                    <a:pos x="39" y="16"/>
                  </a:cxn>
                  <a:cxn ang="0">
                    <a:pos x="49" y="6"/>
                  </a:cxn>
                  <a:cxn ang="0">
                    <a:pos x="32" y="16"/>
                  </a:cxn>
                  <a:cxn ang="0">
                    <a:pos x="29" y="18"/>
                  </a:cxn>
                  <a:cxn ang="0">
                    <a:pos x="28" y="20"/>
                  </a:cxn>
                  <a:cxn ang="0">
                    <a:pos x="19" y="8"/>
                  </a:cxn>
                  <a:cxn ang="0">
                    <a:pos x="23" y="6"/>
                  </a:cxn>
                  <a:cxn ang="0">
                    <a:pos x="32" y="16"/>
                  </a:cxn>
                  <a:cxn ang="0">
                    <a:pos x="38" y="36"/>
                  </a:cxn>
                  <a:cxn ang="0">
                    <a:pos x="38" y="24"/>
                  </a:cxn>
                  <a:cxn ang="0">
                    <a:pos x="36" y="23"/>
                  </a:cxn>
                  <a:cxn ang="0">
                    <a:pos x="34" y="24"/>
                  </a:cxn>
                  <a:cxn ang="0">
                    <a:pos x="34" y="36"/>
                  </a:cxn>
                  <a:cxn ang="0">
                    <a:pos x="6" y="20"/>
                  </a:cxn>
                  <a:cxn ang="0">
                    <a:pos x="16" y="10"/>
                  </a:cxn>
                  <a:cxn ang="0">
                    <a:pos x="27" y="23"/>
                  </a:cxn>
                  <a:cxn ang="0">
                    <a:pos x="29" y="23"/>
                  </a:cxn>
                  <a:cxn ang="0">
                    <a:pos x="32" y="21"/>
                  </a:cxn>
                  <a:cxn ang="0">
                    <a:pos x="36" y="18"/>
                  </a:cxn>
                  <a:cxn ang="0">
                    <a:pos x="40" y="21"/>
                  </a:cxn>
                  <a:cxn ang="0">
                    <a:pos x="43" y="23"/>
                  </a:cxn>
                  <a:cxn ang="0">
                    <a:pos x="44" y="24"/>
                  </a:cxn>
                  <a:cxn ang="0">
                    <a:pos x="45" y="23"/>
                  </a:cxn>
                  <a:cxn ang="0">
                    <a:pos x="56" y="10"/>
                  </a:cxn>
                  <a:cxn ang="0">
                    <a:pos x="66" y="20"/>
                  </a:cxn>
                  <a:cxn ang="0">
                    <a:pos x="38" y="36"/>
                  </a:cxn>
                </a:cxnLst>
                <a:rect l="0" t="0" r="r" b="b"/>
                <a:pathLst>
                  <a:path w="72" h="42">
                    <a:moveTo>
                      <a:pt x="71" y="19"/>
                    </a:moveTo>
                    <a:cubicBezTo>
                      <a:pt x="66" y="10"/>
                      <a:pt x="58" y="3"/>
                      <a:pt x="48" y="0"/>
                    </a:cubicBezTo>
                    <a:cubicBezTo>
                      <a:pt x="47" y="0"/>
                      <a:pt x="46" y="0"/>
                      <a:pt x="45" y="1"/>
                    </a:cubicBezTo>
                    <a:cubicBezTo>
                      <a:pt x="43" y="6"/>
                      <a:pt x="40" y="9"/>
                      <a:pt x="36" y="12"/>
                    </a:cubicBezTo>
                    <a:cubicBezTo>
                      <a:pt x="32" y="9"/>
                      <a:pt x="29" y="6"/>
                      <a:pt x="27" y="1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4" y="3"/>
                      <a:pt x="6" y="10"/>
                      <a:pt x="0" y="19"/>
                    </a:cubicBezTo>
                    <a:cubicBezTo>
                      <a:pt x="0" y="19"/>
                      <a:pt x="0" y="20"/>
                      <a:pt x="0" y="21"/>
                    </a:cubicBezTo>
                    <a:cubicBezTo>
                      <a:pt x="8" y="34"/>
                      <a:pt x="21" y="42"/>
                      <a:pt x="36" y="42"/>
                    </a:cubicBezTo>
                    <a:cubicBezTo>
                      <a:pt x="50" y="42"/>
                      <a:pt x="64" y="34"/>
                      <a:pt x="71" y="21"/>
                    </a:cubicBezTo>
                    <a:cubicBezTo>
                      <a:pt x="72" y="20"/>
                      <a:pt x="72" y="19"/>
                      <a:pt x="71" y="19"/>
                    </a:cubicBezTo>
                    <a:close/>
                    <a:moveTo>
                      <a:pt x="49" y="6"/>
                    </a:moveTo>
                    <a:cubicBezTo>
                      <a:pt x="50" y="6"/>
                      <a:pt x="52" y="7"/>
                      <a:pt x="53" y="8"/>
                    </a:cubicBezTo>
                    <a:cubicBezTo>
                      <a:pt x="51" y="12"/>
                      <a:pt x="48" y="16"/>
                      <a:pt x="44" y="20"/>
                    </a:cubicBezTo>
                    <a:cubicBezTo>
                      <a:pt x="43" y="19"/>
                      <a:pt x="43" y="19"/>
                      <a:pt x="42" y="18"/>
                    </a:cubicBezTo>
                    <a:cubicBezTo>
                      <a:pt x="41" y="18"/>
                      <a:pt x="40" y="17"/>
                      <a:pt x="39" y="16"/>
                    </a:cubicBezTo>
                    <a:cubicBezTo>
                      <a:pt x="43" y="13"/>
                      <a:pt x="46" y="10"/>
                      <a:pt x="49" y="6"/>
                    </a:cubicBezTo>
                    <a:close/>
                    <a:moveTo>
                      <a:pt x="32" y="16"/>
                    </a:moveTo>
                    <a:cubicBezTo>
                      <a:pt x="31" y="17"/>
                      <a:pt x="30" y="18"/>
                      <a:pt x="29" y="18"/>
                    </a:cubicBezTo>
                    <a:cubicBezTo>
                      <a:pt x="29" y="19"/>
                      <a:pt x="28" y="19"/>
                      <a:pt x="28" y="20"/>
                    </a:cubicBezTo>
                    <a:cubicBezTo>
                      <a:pt x="24" y="16"/>
                      <a:pt x="21" y="12"/>
                      <a:pt x="19" y="8"/>
                    </a:cubicBezTo>
                    <a:cubicBezTo>
                      <a:pt x="20" y="7"/>
                      <a:pt x="22" y="6"/>
                      <a:pt x="23" y="6"/>
                    </a:cubicBezTo>
                    <a:cubicBezTo>
                      <a:pt x="25" y="10"/>
                      <a:pt x="29" y="13"/>
                      <a:pt x="32" y="16"/>
                    </a:cubicBezTo>
                    <a:close/>
                    <a:moveTo>
                      <a:pt x="38" y="36"/>
                    </a:moveTo>
                    <a:cubicBezTo>
                      <a:pt x="38" y="24"/>
                      <a:pt x="38" y="24"/>
                      <a:pt x="38" y="24"/>
                    </a:cubicBezTo>
                    <a:cubicBezTo>
                      <a:pt x="38" y="23"/>
                      <a:pt x="37" y="23"/>
                      <a:pt x="36" y="23"/>
                    </a:cubicBezTo>
                    <a:cubicBezTo>
                      <a:pt x="35" y="23"/>
                      <a:pt x="34" y="23"/>
                      <a:pt x="34" y="24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23" y="36"/>
                      <a:pt x="12" y="30"/>
                      <a:pt x="6" y="20"/>
                    </a:cubicBezTo>
                    <a:cubicBezTo>
                      <a:pt x="8" y="16"/>
                      <a:pt x="12" y="12"/>
                      <a:pt x="16" y="10"/>
                    </a:cubicBezTo>
                    <a:cubicBezTo>
                      <a:pt x="18" y="14"/>
                      <a:pt x="22" y="19"/>
                      <a:pt x="27" y="23"/>
                    </a:cubicBezTo>
                    <a:cubicBezTo>
                      <a:pt x="27" y="24"/>
                      <a:pt x="28" y="24"/>
                      <a:pt x="29" y="23"/>
                    </a:cubicBezTo>
                    <a:cubicBezTo>
                      <a:pt x="30" y="23"/>
                      <a:pt x="31" y="22"/>
                      <a:pt x="32" y="21"/>
                    </a:cubicBezTo>
                    <a:cubicBezTo>
                      <a:pt x="33" y="20"/>
                      <a:pt x="34" y="19"/>
                      <a:pt x="36" y="18"/>
                    </a:cubicBezTo>
                    <a:cubicBezTo>
                      <a:pt x="37" y="19"/>
                      <a:pt x="39" y="20"/>
                      <a:pt x="40" y="21"/>
                    </a:cubicBezTo>
                    <a:cubicBezTo>
                      <a:pt x="41" y="22"/>
                      <a:pt x="42" y="23"/>
                      <a:pt x="43" y="23"/>
                    </a:cubicBezTo>
                    <a:cubicBezTo>
                      <a:pt x="43" y="24"/>
                      <a:pt x="43" y="24"/>
                      <a:pt x="44" y="24"/>
                    </a:cubicBezTo>
                    <a:cubicBezTo>
                      <a:pt x="44" y="24"/>
                      <a:pt x="45" y="24"/>
                      <a:pt x="45" y="23"/>
                    </a:cubicBezTo>
                    <a:cubicBezTo>
                      <a:pt x="50" y="19"/>
                      <a:pt x="53" y="14"/>
                      <a:pt x="56" y="10"/>
                    </a:cubicBezTo>
                    <a:cubicBezTo>
                      <a:pt x="60" y="12"/>
                      <a:pt x="63" y="16"/>
                      <a:pt x="66" y="20"/>
                    </a:cubicBezTo>
                    <a:cubicBezTo>
                      <a:pt x="60" y="30"/>
                      <a:pt x="49" y="36"/>
                      <a:pt x="38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4" name="iṧľíďé">
              <a:extLst>
                <a:ext uri="{FF2B5EF4-FFF2-40B4-BE49-F238E27FC236}">
                  <a16:creationId xmlns:a16="http://schemas.microsoft.com/office/drawing/2014/main" id="{80FC9D26-F7D8-4582-8C1C-E4A592A20C2B}"/>
                </a:ext>
              </a:extLst>
            </p:cNvPr>
            <p:cNvGrpSpPr/>
            <p:nvPr/>
          </p:nvGrpSpPr>
          <p:grpSpPr>
            <a:xfrm>
              <a:off x="5380190" y="3965301"/>
              <a:ext cx="310660" cy="480109"/>
              <a:chOff x="5403850" y="3486150"/>
              <a:chExt cx="139700" cy="215900"/>
            </a:xfrm>
            <a:solidFill>
              <a:schemeClr val="bg1"/>
            </a:solidFill>
          </p:grpSpPr>
          <p:sp>
            <p:nvSpPr>
              <p:cNvPr id="58" name="išḷíďè">
                <a:extLst>
                  <a:ext uri="{FF2B5EF4-FFF2-40B4-BE49-F238E27FC236}">
                    <a16:creationId xmlns:a16="http://schemas.microsoft.com/office/drawing/2014/main" id="{1F867526-4105-4215-9E11-D411B2BC6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8775" y="3522663"/>
                <a:ext cx="69850" cy="155575"/>
              </a:xfrm>
              <a:custGeom>
                <a:avLst/>
                <a:gdLst/>
                <a:ahLst/>
                <a:cxnLst>
                  <a:cxn ang="0">
                    <a:pos x="17" y="44"/>
                  </a:cxn>
                  <a:cxn ang="0">
                    <a:pos x="16" y="47"/>
                  </a:cxn>
                  <a:cxn ang="0">
                    <a:pos x="22" y="57"/>
                  </a:cxn>
                  <a:cxn ang="0">
                    <a:pos x="5" y="57"/>
                  </a:cxn>
                  <a:cxn ang="0">
                    <a:pos x="15" y="40"/>
                  </a:cxn>
                  <a:cxn ang="0">
                    <a:pos x="15" y="39"/>
                  </a:cxn>
                  <a:cxn ang="0">
                    <a:pos x="15" y="39"/>
                  </a:cxn>
                  <a:cxn ang="0">
                    <a:pos x="15" y="16"/>
                  </a:cxn>
                  <a:cxn ang="0">
                    <a:pos x="24" y="2"/>
                  </a:cxn>
                  <a:cxn ang="0">
                    <a:pos x="24" y="1"/>
                  </a:cxn>
                  <a:cxn ang="0">
                    <a:pos x="22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4" y="2"/>
                  </a:cxn>
                  <a:cxn ang="0">
                    <a:pos x="8" y="10"/>
                  </a:cxn>
                  <a:cxn ang="0">
                    <a:pos x="11" y="11"/>
                  </a:cxn>
                  <a:cxn ang="0">
                    <a:pos x="11" y="9"/>
                  </a:cxn>
                  <a:cxn ang="0">
                    <a:pos x="8" y="3"/>
                  </a:cxn>
                  <a:cxn ang="0">
                    <a:pos x="19" y="3"/>
                  </a:cxn>
                  <a:cxn ang="0">
                    <a:pos x="12" y="15"/>
                  </a:cxn>
                  <a:cxn ang="0">
                    <a:pos x="12" y="15"/>
                  </a:cxn>
                  <a:cxn ang="0">
                    <a:pos x="12" y="15"/>
                  </a:cxn>
                  <a:cxn ang="0">
                    <a:pos x="12" y="15"/>
                  </a:cxn>
                  <a:cxn ang="0">
                    <a:pos x="12" y="16"/>
                  </a:cxn>
                  <a:cxn ang="0">
                    <a:pos x="12" y="16"/>
                  </a:cxn>
                  <a:cxn ang="0">
                    <a:pos x="12" y="16"/>
                  </a:cxn>
                  <a:cxn ang="0">
                    <a:pos x="12" y="39"/>
                  </a:cxn>
                  <a:cxn ang="0">
                    <a:pos x="12" y="39"/>
                  </a:cxn>
                  <a:cxn ang="0">
                    <a:pos x="1" y="58"/>
                  </a:cxn>
                  <a:cxn ang="0">
                    <a:pos x="1" y="60"/>
                  </a:cxn>
                  <a:cxn ang="0">
                    <a:pos x="2" y="61"/>
                  </a:cxn>
                  <a:cxn ang="0">
                    <a:pos x="25" y="61"/>
                  </a:cxn>
                  <a:cxn ang="0">
                    <a:pos x="27" y="60"/>
                  </a:cxn>
                  <a:cxn ang="0">
                    <a:pos x="27" y="58"/>
                  </a:cxn>
                  <a:cxn ang="0">
                    <a:pos x="19" y="45"/>
                  </a:cxn>
                  <a:cxn ang="0">
                    <a:pos x="17" y="44"/>
                  </a:cxn>
                </a:cxnLst>
                <a:rect l="0" t="0" r="r" b="b"/>
                <a:pathLst>
                  <a:path w="27" h="61">
                    <a:moveTo>
                      <a:pt x="17" y="44"/>
                    </a:moveTo>
                    <a:cubicBezTo>
                      <a:pt x="16" y="45"/>
                      <a:pt x="16" y="46"/>
                      <a:pt x="16" y="4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5" y="40"/>
                      <a:pt x="15" y="40"/>
                      <a:pt x="15" y="39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1"/>
                      <a:pt x="24" y="1"/>
                    </a:cubicBezTo>
                    <a:cubicBezTo>
                      <a:pt x="23" y="0"/>
                      <a:pt x="23" y="0"/>
                      <a:pt x="22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1"/>
                      <a:pt x="3" y="2"/>
                      <a:pt x="4" y="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1"/>
                      <a:pt x="10" y="12"/>
                      <a:pt x="11" y="11"/>
                    </a:cubicBezTo>
                    <a:cubicBezTo>
                      <a:pt x="12" y="11"/>
                      <a:pt x="12" y="9"/>
                      <a:pt x="11" y="9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0" y="59"/>
                      <a:pt x="0" y="60"/>
                      <a:pt x="1" y="60"/>
                    </a:cubicBezTo>
                    <a:cubicBezTo>
                      <a:pt x="1" y="61"/>
                      <a:pt x="1" y="61"/>
                      <a:pt x="2" y="61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6" y="61"/>
                      <a:pt x="26" y="61"/>
                      <a:pt x="27" y="60"/>
                    </a:cubicBezTo>
                    <a:cubicBezTo>
                      <a:pt x="27" y="60"/>
                      <a:pt x="27" y="59"/>
                      <a:pt x="27" y="58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4"/>
                      <a:pt x="18" y="44"/>
                      <a:pt x="17" y="4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ïSḷíḓé">
                <a:extLst>
                  <a:ext uri="{FF2B5EF4-FFF2-40B4-BE49-F238E27FC236}">
                    <a16:creationId xmlns:a16="http://schemas.microsoft.com/office/drawing/2014/main" id="{FF07D2F4-0571-47C1-8B55-34FAC6D71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3850" y="3486150"/>
                <a:ext cx="139700" cy="215900"/>
              </a:xfrm>
              <a:custGeom>
                <a:avLst/>
                <a:gdLst/>
                <a:ahLst/>
                <a:cxnLst>
                  <a:cxn ang="0">
                    <a:pos x="43" y="58"/>
                  </a:cxn>
                  <a:cxn ang="0">
                    <a:pos x="38" y="49"/>
                  </a:cxn>
                  <a:cxn ang="0">
                    <a:pos x="38" y="35"/>
                  </a:cxn>
                  <a:cxn ang="0">
                    <a:pos x="43" y="26"/>
                  </a:cxn>
                  <a:cxn ang="0">
                    <a:pos x="54" y="8"/>
                  </a:cxn>
                  <a:cxn ang="0">
                    <a:pos x="55" y="5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6" y="0"/>
                  </a:cxn>
                  <a:cxn ang="0">
                    <a:pos x="1" y="2"/>
                  </a:cxn>
                  <a:cxn ang="0">
                    <a:pos x="1" y="8"/>
                  </a:cxn>
                  <a:cxn ang="0">
                    <a:pos x="12" y="26"/>
                  </a:cxn>
                  <a:cxn ang="0">
                    <a:pos x="17" y="35"/>
                  </a:cxn>
                  <a:cxn ang="0">
                    <a:pos x="17" y="49"/>
                  </a:cxn>
                  <a:cxn ang="0">
                    <a:pos x="12" y="58"/>
                  </a:cxn>
                  <a:cxn ang="0">
                    <a:pos x="1" y="76"/>
                  </a:cxn>
                  <a:cxn ang="0">
                    <a:pos x="1" y="82"/>
                  </a:cxn>
                  <a:cxn ang="0">
                    <a:pos x="6" y="84"/>
                  </a:cxn>
                  <a:cxn ang="0">
                    <a:pos x="16" y="84"/>
                  </a:cxn>
                  <a:cxn ang="0">
                    <a:pos x="28" y="84"/>
                  </a:cxn>
                  <a:cxn ang="0">
                    <a:pos x="49" y="84"/>
                  </a:cxn>
                  <a:cxn ang="0">
                    <a:pos x="54" y="82"/>
                  </a:cxn>
                  <a:cxn ang="0">
                    <a:pos x="54" y="76"/>
                  </a:cxn>
                  <a:cxn ang="0">
                    <a:pos x="43" y="58"/>
                  </a:cxn>
                  <a:cxn ang="0">
                    <a:pos x="28" y="79"/>
                  </a:cxn>
                  <a:cxn ang="0">
                    <a:pos x="16" y="79"/>
                  </a:cxn>
                  <a:cxn ang="0">
                    <a:pos x="6" y="79"/>
                  </a:cxn>
                  <a:cxn ang="0">
                    <a:pos x="17" y="61"/>
                  </a:cxn>
                  <a:cxn ang="0">
                    <a:pos x="23" y="50"/>
                  </a:cxn>
                  <a:cxn ang="0">
                    <a:pos x="23" y="34"/>
                  </a:cxn>
                  <a:cxn ang="0">
                    <a:pos x="17" y="24"/>
                  </a:cxn>
                  <a:cxn ang="0">
                    <a:pos x="6" y="5"/>
                  </a:cxn>
                  <a:cxn ang="0">
                    <a:pos x="28" y="5"/>
                  </a:cxn>
                  <a:cxn ang="0">
                    <a:pos x="39" y="5"/>
                  </a:cxn>
                  <a:cxn ang="0">
                    <a:pos x="49" y="5"/>
                  </a:cxn>
                  <a:cxn ang="0">
                    <a:pos x="38" y="24"/>
                  </a:cxn>
                  <a:cxn ang="0">
                    <a:pos x="33" y="34"/>
                  </a:cxn>
                  <a:cxn ang="0">
                    <a:pos x="33" y="50"/>
                  </a:cxn>
                  <a:cxn ang="0">
                    <a:pos x="38" y="61"/>
                  </a:cxn>
                  <a:cxn ang="0">
                    <a:pos x="49" y="79"/>
                  </a:cxn>
                  <a:cxn ang="0">
                    <a:pos x="28" y="79"/>
                  </a:cxn>
                </a:cxnLst>
                <a:rect l="0" t="0" r="r" b="b"/>
                <a:pathLst>
                  <a:path w="55" h="84">
                    <a:moveTo>
                      <a:pt x="43" y="58"/>
                    </a:moveTo>
                    <a:cubicBezTo>
                      <a:pt x="38" y="49"/>
                      <a:pt x="38" y="49"/>
                      <a:pt x="38" y="49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7"/>
                      <a:pt x="55" y="6"/>
                      <a:pt x="55" y="5"/>
                    </a:cubicBezTo>
                    <a:cubicBezTo>
                      <a:pt x="55" y="2"/>
                      <a:pt x="52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2"/>
                    </a:cubicBezTo>
                    <a:cubicBezTo>
                      <a:pt x="0" y="4"/>
                      <a:pt x="0" y="6"/>
                      <a:pt x="1" y="8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0" y="78"/>
                      <a:pt x="0" y="80"/>
                      <a:pt x="1" y="82"/>
                    </a:cubicBezTo>
                    <a:cubicBezTo>
                      <a:pt x="2" y="83"/>
                      <a:pt x="4" y="84"/>
                      <a:pt x="6" y="84"/>
                    </a:cubicBezTo>
                    <a:cubicBezTo>
                      <a:pt x="16" y="84"/>
                      <a:pt x="16" y="84"/>
                      <a:pt x="16" y="84"/>
                    </a:cubicBezTo>
                    <a:cubicBezTo>
                      <a:pt x="28" y="84"/>
                      <a:pt x="28" y="84"/>
                      <a:pt x="28" y="84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51" y="84"/>
                      <a:pt x="53" y="83"/>
                      <a:pt x="54" y="82"/>
                    </a:cubicBezTo>
                    <a:cubicBezTo>
                      <a:pt x="55" y="80"/>
                      <a:pt x="55" y="78"/>
                      <a:pt x="54" y="76"/>
                    </a:cubicBezTo>
                    <a:lnTo>
                      <a:pt x="43" y="58"/>
                    </a:lnTo>
                    <a:close/>
                    <a:moveTo>
                      <a:pt x="28" y="79"/>
                    </a:moveTo>
                    <a:cubicBezTo>
                      <a:pt x="16" y="79"/>
                      <a:pt x="16" y="79"/>
                      <a:pt x="16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49" y="79"/>
                      <a:pt x="49" y="79"/>
                      <a:pt x="49" y="79"/>
                    </a:cubicBezTo>
                    <a:lnTo>
                      <a:pt x="28" y="7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5" name="íŝľîde">
              <a:extLst>
                <a:ext uri="{FF2B5EF4-FFF2-40B4-BE49-F238E27FC236}">
                  <a16:creationId xmlns:a16="http://schemas.microsoft.com/office/drawing/2014/main" id="{1F9D6524-FD13-4C00-ACA7-E0C466B0740F}"/>
                </a:ext>
              </a:extLst>
            </p:cNvPr>
            <p:cNvGrpSpPr/>
            <p:nvPr/>
          </p:nvGrpSpPr>
          <p:grpSpPr>
            <a:xfrm>
              <a:off x="6429605" y="2870848"/>
              <a:ext cx="447164" cy="450426"/>
              <a:chOff x="1905000" y="3457575"/>
              <a:chExt cx="217488" cy="219075"/>
            </a:xfrm>
            <a:solidFill>
              <a:schemeClr val="bg1"/>
            </a:solidFill>
          </p:grpSpPr>
          <p:sp>
            <p:nvSpPr>
              <p:cNvPr id="53" name="îṣľïḋè">
                <a:extLst>
                  <a:ext uri="{FF2B5EF4-FFF2-40B4-BE49-F238E27FC236}">
                    <a16:creationId xmlns:a16="http://schemas.microsoft.com/office/drawing/2014/main" id="{076AABA2-7962-4FC4-99E7-52F025041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5000" y="3457575"/>
                <a:ext cx="217488" cy="219075"/>
              </a:xfrm>
              <a:custGeom>
                <a:avLst/>
                <a:gdLst/>
                <a:ahLst/>
                <a:cxnLst>
                  <a:cxn ang="0">
                    <a:pos x="76" y="9"/>
                  </a:cxn>
                  <a:cxn ang="0">
                    <a:pos x="53" y="0"/>
                  </a:cxn>
                  <a:cxn ang="0">
                    <a:pos x="30" y="9"/>
                  </a:cxn>
                  <a:cxn ang="0">
                    <a:pos x="21" y="32"/>
                  </a:cxn>
                  <a:cxn ang="0">
                    <a:pos x="25" y="48"/>
                  </a:cxn>
                  <a:cxn ang="0">
                    <a:pos x="1" y="73"/>
                  </a:cxn>
                  <a:cxn ang="0">
                    <a:pos x="0" y="75"/>
                  </a:cxn>
                  <a:cxn ang="0">
                    <a:pos x="1" y="77"/>
                  </a:cxn>
                  <a:cxn ang="0">
                    <a:pos x="8" y="85"/>
                  </a:cxn>
                  <a:cxn ang="0">
                    <a:pos x="10" y="85"/>
                  </a:cxn>
                  <a:cxn ang="0">
                    <a:pos x="12" y="85"/>
                  </a:cxn>
                  <a:cxn ang="0">
                    <a:pos x="37" y="60"/>
                  </a:cxn>
                  <a:cxn ang="0">
                    <a:pos x="53" y="64"/>
                  </a:cxn>
                  <a:cxn ang="0">
                    <a:pos x="76" y="55"/>
                  </a:cxn>
                  <a:cxn ang="0">
                    <a:pos x="85" y="32"/>
                  </a:cxn>
                  <a:cxn ang="0">
                    <a:pos x="76" y="9"/>
                  </a:cxn>
                  <a:cxn ang="0">
                    <a:pos x="10" y="79"/>
                  </a:cxn>
                  <a:cxn ang="0">
                    <a:pos x="6" y="75"/>
                  </a:cxn>
                  <a:cxn ang="0">
                    <a:pos x="28" y="53"/>
                  </a:cxn>
                  <a:cxn ang="0">
                    <a:pos x="30" y="55"/>
                  </a:cxn>
                  <a:cxn ang="0">
                    <a:pos x="32" y="57"/>
                  </a:cxn>
                  <a:cxn ang="0">
                    <a:pos x="10" y="79"/>
                  </a:cxn>
                  <a:cxn ang="0">
                    <a:pos x="72" y="51"/>
                  </a:cxn>
                  <a:cxn ang="0">
                    <a:pos x="53" y="59"/>
                  </a:cxn>
                  <a:cxn ang="0">
                    <a:pos x="34" y="51"/>
                  </a:cxn>
                  <a:cxn ang="0">
                    <a:pos x="26" y="32"/>
                  </a:cxn>
                  <a:cxn ang="0">
                    <a:pos x="34" y="13"/>
                  </a:cxn>
                  <a:cxn ang="0">
                    <a:pos x="53" y="5"/>
                  </a:cxn>
                  <a:cxn ang="0">
                    <a:pos x="72" y="13"/>
                  </a:cxn>
                  <a:cxn ang="0">
                    <a:pos x="80" y="32"/>
                  </a:cxn>
                  <a:cxn ang="0">
                    <a:pos x="72" y="51"/>
                  </a:cxn>
                </a:cxnLst>
                <a:rect l="0" t="0" r="r" b="b"/>
                <a:pathLst>
                  <a:path w="85" h="85">
                    <a:moveTo>
                      <a:pt x="76" y="9"/>
                    </a:moveTo>
                    <a:cubicBezTo>
                      <a:pt x="70" y="3"/>
                      <a:pt x="62" y="0"/>
                      <a:pt x="53" y="0"/>
                    </a:cubicBezTo>
                    <a:cubicBezTo>
                      <a:pt x="44" y="0"/>
                      <a:pt x="36" y="3"/>
                      <a:pt x="30" y="9"/>
                    </a:cubicBezTo>
                    <a:cubicBezTo>
                      <a:pt x="24" y="15"/>
                      <a:pt x="21" y="23"/>
                      <a:pt x="21" y="32"/>
                    </a:cubicBezTo>
                    <a:cubicBezTo>
                      <a:pt x="21" y="38"/>
                      <a:pt x="22" y="43"/>
                      <a:pt x="25" y="48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0" y="74"/>
                      <a:pt x="0" y="74"/>
                      <a:pt x="0" y="75"/>
                    </a:cubicBezTo>
                    <a:cubicBezTo>
                      <a:pt x="0" y="76"/>
                      <a:pt x="0" y="76"/>
                      <a:pt x="1" y="77"/>
                    </a:cubicBezTo>
                    <a:cubicBezTo>
                      <a:pt x="8" y="85"/>
                      <a:pt x="8" y="85"/>
                      <a:pt x="8" y="85"/>
                    </a:cubicBezTo>
                    <a:cubicBezTo>
                      <a:pt x="9" y="85"/>
                      <a:pt x="9" y="85"/>
                      <a:pt x="10" y="85"/>
                    </a:cubicBezTo>
                    <a:cubicBezTo>
                      <a:pt x="11" y="85"/>
                      <a:pt x="12" y="85"/>
                      <a:pt x="12" y="85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42" y="63"/>
                      <a:pt x="47" y="64"/>
                      <a:pt x="53" y="64"/>
                    </a:cubicBezTo>
                    <a:cubicBezTo>
                      <a:pt x="62" y="64"/>
                      <a:pt x="70" y="61"/>
                      <a:pt x="76" y="55"/>
                    </a:cubicBezTo>
                    <a:cubicBezTo>
                      <a:pt x="82" y="49"/>
                      <a:pt x="85" y="41"/>
                      <a:pt x="85" y="32"/>
                    </a:cubicBezTo>
                    <a:cubicBezTo>
                      <a:pt x="85" y="23"/>
                      <a:pt x="82" y="15"/>
                      <a:pt x="76" y="9"/>
                    </a:cubicBezTo>
                    <a:close/>
                    <a:moveTo>
                      <a:pt x="10" y="79"/>
                    </a:moveTo>
                    <a:cubicBezTo>
                      <a:pt x="6" y="75"/>
                      <a:pt x="6" y="75"/>
                      <a:pt x="6" y="75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9" y="53"/>
                      <a:pt x="30" y="54"/>
                      <a:pt x="30" y="55"/>
                    </a:cubicBezTo>
                    <a:cubicBezTo>
                      <a:pt x="31" y="56"/>
                      <a:pt x="32" y="56"/>
                      <a:pt x="32" y="57"/>
                    </a:cubicBezTo>
                    <a:lnTo>
                      <a:pt x="10" y="79"/>
                    </a:lnTo>
                    <a:close/>
                    <a:moveTo>
                      <a:pt x="72" y="51"/>
                    </a:moveTo>
                    <a:cubicBezTo>
                      <a:pt x="67" y="56"/>
                      <a:pt x="60" y="59"/>
                      <a:pt x="53" y="59"/>
                    </a:cubicBezTo>
                    <a:cubicBezTo>
                      <a:pt x="46" y="59"/>
                      <a:pt x="39" y="56"/>
                      <a:pt x="34" y="51"/>
                    </a:cubicBezTo>
                    <a:cubicBezTo>
                      <a:pt x="29" y="46"/>
                      <a:pt x="26" y="39"/>
                      <a:pt x="26" y="32"/>
                    </a:cubicBezTo>
                    <a:cubicBezTo>
                      <a:pt x="26" y="25"/>
                      <a:pt x="29" y="18"/>
                      <a:pt x="34" y="13"/>
                    </a:cubicBezTo>
                    <a:cubicBezTo>
                      <a:pt x="39" y="8"/>
                      <a:pt x="46" y="5"/>
                      <a:pt x="53" y="5"/>
                    </a:cubicBezTo>
                    <a:cubicBezTo>
                      <a:pt x="60" y="5"/>
                      <a:pt x="67" y="8"/>
                      <a:pt x="72" y="13"/>
                    </a:cubicBezTo>
                    <a:cubicBezTo>
                      <a:pt x="77" y="18"/>
                      <a:pt x="80" y="25"/>
                      <a:pt x="80" y="32"/>
                    </a:cubicBezTo>
                    <a:cubicBezTo>
                      <a:pt x="80" y="39"/>
                      <a:pt x="77" y="46"/>
                      <a:pt x="72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iṩḷíḓè">
                <a:extLst>
                  <a:ext uri="{FF2B5EF4-FFF2-40B4-BE49-F238E27FC236}">
                    <a16:creationId xmlns:a16="http://schemas.microsoft.com/office/drawing/2014/main" id="{C58F9327-1E7D-4533-918C-647936A6D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2313" y="3548063"/>
                <a:ext cx="107950" cy="5080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8" y="2"/>
                  </a:cxn>
                  <a:cxn ang="0">
                    <a:pos x="33" y="11"/>
                  </a:cxn>
                  <a:cxn ang="0">
                    <a:pos x="19" y="17"/>
                  </a:cxn>
                  <a:cxn ang="0">
                    <a:pos x="5" y="11"/>
                  </a:cxn>
                  <a:cxn ang="0">
                    <a:pos x="3" y="9"/>
                  </a:cxn>
                  <a:cxn ang="0">
                    <a:pos x="1" y="8"/>
                  </a:cxn>
                  <a:cxn ang="0">
                    <a:pos x="1" y="11"/>
                  </a:cxn>
                  <a:cxn ang="0">
                    <a:pos x="3" y="13"/>
                  </a:cxn>
                  <a:cxn ang="0">
                    <a:pos x="19" y="20"/>
                  </a:cxn>
                  <a:cxn ang="0">
                    <a:pos x="35" y="13"/>
                  </a:cxn>
                  <a:cxn ang="0">
                    <a:pos x="42" y="2"/>
                  </a:cxn>
                  <a:cxn ang="0">
                    <a:pos x="40" y="0"/>
                  </a:cxn>
                </a:cxnLst>
                <a:rect l="0" t="0" r="r" b="b"/>
                <a:pathLst>
                  <a:path w="42" h="20">
                    <a:moveTo>
                      <a:pt x="40" y="0"/>
                    </a:moveTo>
                    <a:cubicBezTo>
                      <a:pt x="39" y="0"/>
                      <a:pt x="38" y="1"/>
                      <a:pt x="38" y="2"/>
                    </a:cubicBezTo>
                    <a:cubicBezTo>
                      <a:pt x="37" y="5"/>
                      <a:pt x="35" y="8"/>
                      <a:pt x="33" y="11"/>
                    </a:cubicBezTo>
                    <a:cubicBezTo>
                      <a:pt x="29" y="15"/>
                      <a:pt x="24" y="17"/>
                      <a:pt x="19" y="17"/>
                    </a:cubicBezTo>
                    <a:cubicBezTo>
                      <a:pt x="14" y="17"/>
                      <a:pt x="9" y="15"/>
                      <a:pt x="5" y="11"/>
                    </a:cubicBezTo>
                    <a:cubicBezTo>
                      <a:pt x="5" y="10"/>
                      <a:pt x="4" y="9"/>
                      <a:pt x="3" y="9"/>
                    </a:cubicBezTo>
                    <a:cubicBezTo>
                      <a:pt x="3" y="8"/>
                      <a:pt x="2" y="8"/>
                      <a:pt x="1" y="8"/>
                    </a:cubicBezTo>
                    <a:cubicBezTo>
                      <a:pt x="0" y="9"/>
                      <a:pt x="0" y="10"/>
                      <a:pt x="1" y="11"/>
                    </a:cubicBezTo>
                    <a:cubicBezTo>
                      <a:pt x="1" y="12"/>
                      <a:pt x="2" y="13"/>
                      <a:pt x="3" y="13"/>
                    </a:cubicBezTo>
                    <a:cubicBezTo>
                      <a:pt x="7" y="18"/>
                      <a:pt x="13" y="20"/>
                      <a:pt x="19" y="20"/>
                    </a:cubicBezTo>
                    <a:cubicBezTo>
                      <a:pt x="25" y="20"/>
                      <a:pt x="31" y="18"/>
                      <a:pt x="35" y="13"/>
                    </a:cubicBezTo>
                    <a:cubicBezTo>
                      <a:pt x="38" y="10"/>
                      <a:pt x="41" y="7"/>
                      <a:pt x="42" y="2"/>
                    </a:cubicBezTo>
                    <a:cubicBezTo>
                      <a:pt x="42" y="1"/>
                      <a:pt x="41" y="0"/>
                      <a:pt x="4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îS1íḓe">
                <a:extLst>
                  <a:ext uri="{FF2B5EF4-FFF2-40B4-BE49-F238E27FC236}">
                    <a16:creationId xmlns:a16="http://schemas.microsoft.com/office/drawing/2014/main" id="{806BE025-1BE8-47F4-A059-C222776D1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6438" y="3481388"/>
                <a:ext cx="123825" cy="79375"/>
              </a:xfrm>
              <a:custGeom>
                <a:avLst/>
                <a:gdLst/>
                <a:ahLst/>
                <a:cxnLst>
                  <a:cxn ang="0">
                    <a:pos x="6" y="29"/>
                  </a:cxn>
                  <a:cxn ang="0">
                    <a:pos x="11" y="9"/>
                  </a:cxn>
                  <a:cxn ang="0">
                    <a:pos x="25" y="3"/>
                  </a:cxn>
                  <a:cxn ang="0">
                    <a:pos x="39" y="9"/>
                  </a:cxn>
                  <a:cxn ang="0">
                    <a:pos x="44" y="18"/>
                  </a:cxn>
                  <a:cxn ang="0">
                    <a:pos x="46" y="19"/>
                  </a:cxn>
                  <a:cxn ang="0">
                    <a:pos x="47" y="17"/>
                  </a:cxn>
                  <a:cxn ang="0">
                    <a:pos x="41" y="7"/>
                  </a:cxn>
                  <a:cxn ang="0">
                    <a:pos x="25" y="0"/>
                  </a:cxn>
                  <a:cxn ang="0">
                    <a:pos x="9" y="7"/>
                  </a:cxn>
                  <a:cxn ang="0">
                    <a:pos x="3" y="30"/>
                  </a:cxn>
                  <a:cxn ang="0">
                    <a:pos x="5" y="31"/>
                  </a:cxn>
                  <a:cxn ang="0">
                    <a:pos x="5" y="31"/>
                  </a:cxn>
                  <a:cxn ang="0">
                    <a:pos x="6" y="29"/>
                  </a:cxn>
                </a:cxnLst>
                <a:rect l="0" t="0" r="r" b="b"/>
                <a:pathLst>
                  <a:path w="48" h="31">
                    <a:moveTo>
                      <a:pt x="6" y="29"/>
                    </a:moveTo>
                    <a:cubicBezTo>
                      <a:pt x="4" y="22"/>
                      <a:pt x="6" y="14"/>
                      <a:pt x="11" y="9"/>
                    </a:cubicBezTo>
                    <a:cubicBezTo>
                      <a:pt x="15" y="6"/>
                      <a:pt x="20" y="3"/>
                      <a:pt x="25" y="3"/>
                    </a:cubicBezTo>
                    <a:cubicBezTo>
                      <a:pt x="30" y="3"/>
                      <a:pt x="35" y="6"/>
                      <a:pt x="39" y="9"/>
                    </a:cubicBezTo>
                    <a:cubicBezTo>
                      <a:pt x="41" y="12"/>
                      <a:pt x="43" y="15"/>
                      <a:pt x="44" y="18"/>
                    </a:cubicBezTo>
                    <a:cubicBezTo>
                      <a:pt x="44" y="19"/>
                      <a:pt x="45" y="20"/>
                      <a:pt x="46" y="19"/>
                    </a:cubicBezTo>
                    <a:cubicBezTo>
                      <a:pt x="47" y="19"/>
                      <a:pt x="48" y="18"/>
                      <a:pt x="47" y="17"/>
                    </a:cubicBezTo>
                    <a:cubicBezTo>
                      <a:pt x="46" y="13"/>
                      <a:pt x="44" y="10"/>
                      <a:pt x="41" y="7"/>
                    </a:cubicBezTo>
                    <a:cubicBezTo>
                      <a:pt x="37" y="2"/>
                      <a:pt x="31" y="0"/>
                      <a:pt x="25" y="0"/>
                    </a:cubicBezTo>
                    <a:cubicBezTo>
                      <a:pt x="19" y="0"/>
                      <a:pt x="13" y="2"/>
                      <a:pt x="9" y="7"/>
                    </a:cubicBezTo>
                    <a:cubicBezTo>
                      <a:pt x="3" y="13"/>
                      <a:pt x="0" y="22"/>
                      <a:pt x="3" y="30"/>
                    </a:cubicBezTo>
                    <a:cubicBezTo>
                      <a:pt x="3" y="31"/>
                      <a:pt x="4" y="31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6" y="31"/>
                      <a:pt x="7" y="30"/>
                      <a:pt x="6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îṥḻiḋè">
                <a:extLst>
                  <a:ext uri="{FF2B5EF4-FFF2-40B4-BE49-F238E27FC236}">
                    <a16:creationId xmlns:a16="http://schemas.microsoft.com/office/drawing/2014/main" id="{FD29B6DF-9865-4A7D-AE41-33729766A6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3113" y="3498850"/>
                <a:ext cx="28575" cy="20638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8" y="7"/>
                  </a:cxn>
                  <a:cxn ang="0">
                    <a:pos x="9" y="8"/>
                  </a:cxn>
                  <a:cxn ang="0">
                    <a:pos x="10" y="7"/>
                  </a:cxn>
                  <a:cxn ang="0">
                    <a:pos x="10" y="5"/>
                  </a:cxn>
                  <a:cxn ang="0">
                    <a:pos x="3" y="1"/>
                  </a:cxn>
                </a:cxnLst>
                <a:rect l="0" t="0" r="r" b="b"/>
                <a:pathLst>
                  <a:path w="11" h="8">
                    <a:moveTo>
                      <a:pt x="3" y="1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4" y="5"/>
                      <a:pt x="6" y="6"/>
                      <a:pt x="8" y="7"/>
                    </a:cubicBezTo>
                    <a:cubicBezTo>
                      <a:pt x="8" y="8"/>
                      <a:pt x="8" y="8"/>
                      <a:pt x="9" y="8"/>
                    </a:cubicBezTo>
                    <a:cubicBezTo>
                      <a:pt x="9" y="8"/>
                      <a:pt x="10" y="8"/>
                      <a:pt x="10" y="7"/>
                    </a:cubicBezTo>
                    <a:cubicBezTo>
                      <a:pt x="11" y="7"/>
                      <a:pt x="11" y="6"/>
                      <a:pt x="10" y="5"/>
                    </a:cubicBezTo>
                    <a:cubicBezTo>
                      <a:pt x="8" y="3"/>
                      <a:pt x="5" y="1"/>
                      <a:pt x="3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ï$1îḋê">
                <a:extLst>
                  <a:ext uri="{FF2B5EF4-FFF2-40B4-BE49-F238E27FC236}">
                    <a16:creationId xmlns:a16="http://schemas.microsoft.com/office/drawing/2014/main" id="{AC8D7E25-D23D-4D25-95FE-0F2691CF6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0100" y="3522663"/>
                <a:ext cx="12700" cy="1746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4" y="2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6"/>
                  </a:cxn>
                </a:cxnLst>
                <a:rect l="0" t="0" r="r" b="b"/>
                <a:pathLst>
                  <a:path w="5" h="7">
                    <a:moveTo>
                      <a:pt x="1" y="6"/>
                    </a:moveTo>
                    <a:cubicBezTo>
                      <a:pt x="1" y="7"/>
                      <a:pt x="2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5" y="6"/>
                      <a:pt x="5" y="5"/>
                    </a:cubicBezTo>
                    <a:cubicBezTo>
                      <a:pt x="5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7" name="ïŝľîďé">
              <a:extLst>
                <a:ext uri="{FF2B5EF4-FFF2-40B4-BE49-F238E27FC236}">
                  <a16:creationId xmlns:a16="http://schemas.microsoft.com/office/drawing/2014/main" id="{C3BDCEC9-F62F-431E-B5C7-89510B8E54FA}"/>
                </a:ext>
              </a:extLst>
            </p:cNvPr>
            <p:cNvGrpSpPr/>
            <p:nvPr/>
          </p:nvGrpSpPr>
          <p:grpSpPr>
            <a:xfrm>
              <a:off x="8679677" y="2858854"/>
              <a:ext cx="418602" cy="474416"/>
              <a:chOff x="5380038" y="2333625"/>
              <a:chExt cx="190500" cy="215900"/>
            </a:xfrm>
            <a:solidFill>
              <a:schemeClr val="bg1"/>
            </a:solidFill>
          </p:grpSpPr>
          <p:sp>
            <p:nvSpPr>
              <p:cNvPr id="46" name="îślïďe">
                <a:extLst>
                  <a:ext uri="{FF2B5EF4-FFF2-40B4-BE49-F238E27FC236}">
                    <a16:creationId xmlns:a16="http://schemas.microsoft.com/office/drawing/2014/main" id="{47AA712E-7D61-4DCD-8135-7E6942B43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5438" y="2333625"/>
                <a:ext cx="165100" cy="161925"/>
              </a:xfrm>
              <a:custGeom>
                <a:avLst/>
                <a:gdLst/>
                <a:ahLst/>
                <a:cxnLst>
                  <a:cxn ang="0">
                    <a:pos x="51" y="27"/>
                  </a:cxn>
                  <a:cxn ang="0">
                    <a:pos x="63" y="9"/>
                  </a:cxn>
                  <a:cxn ang="0">
                    <a:pos x="64" y="6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28" y="0"/>
                  </a:cxn>
                  <a:cxn ang="0">
                    <a:pos x="22" y="6"/>
                  </a:cxn>
                  <a:cxn ang="0">
                    <a:pos x="22" y="9"/>
                  </a:cxn>
                  <a:cxn ang="0">
                    <a:pos x="5" y="9"/>
                  </a:cxn>
                  <a:cxn ang="0">
                    <a:pos x="0" y="15"/>
                  </a:cxn>
                  <a:cxn ang="0">
                    <a:pos x="0" y="57"/>
                  </a:cxn>
                  <a:cxn ang="0">
                    <a:pos x="5" y="63"/>
                  </a:cxn>
                  <a:cxn ang="0">
                    <a:pos x="36" y="63"/>
                  </a:cxn>
                  <a:cxn ang="0">
                    <a:pos x="41" y="57"/>
                  </a:cxn>
                  <a:cxn ang="0">
                    <a:pos x="41" y="54"/>
                  </a:cxn>
                  <a:cxn ang="0">
                    <a:pos x="58" y="54"/>
                  </a:cxn>
                  <a:cxn ang="0">
                    <a:pos x="63" y="51"/>
                  </a:cxn>
                  <a:cxn ang="0">
                    <a:pos x="63" y="46"/>
                  </a:cxn>
                  <a:cxn ang="0">
                    <a:pos x="51" y="27"/>
                  </a:cxn>
                  <a:cxn ang="0">
                    <a:pos x="5" y="15"/>
                  </a:cxn>
                  <a:cxn ang="0">
                    <a:pos x="24" y="15"/>
                  </a:cxn>
                  <a:cxn ang="0">
                    <a:pos x="24" y="17"/>
                  </a:cxn>
                  <a:cxn ang="0">
                    <a:pos x="26" y="19"/>
                  </a:cxn>
                  <a:cxn ang="0">
                    <a:pos x="28" y="17"/>
                  </a:cxn>
                  <a:cxn ang="0">
                    <a:pos x="28" y="15"/>
                  </a:cxn>
                  <a:cxn ang="0">
                    <a:pos x="28" y="15"/>
                  </a:cxn>
                  <a:cxn ang="0">
                    <a:pos x="28" y="6"/>
                  </a:cxn>
                  <a:cxn ang="0">
                    <a:pos x="58" y="6"/>
                  </a:cxn>
                  <a:cxn ang="0">
                    <a:pos x="45" y="27"/>
                  </a:cxn>
                  <a:cxn ang="0">
                    <a:pos x="58" y="48"/>
                  </a:cxn>
                  <a:cxn ang="0">
                    <a:pos x="36" y="48"/>
                  </a:cxn>
                  <a:cxn ang="0">
                    <a:pos x="36" y="48"/>
                  </a:cxn>
                  <a:cxn ang="0">
                    <a:pos x="28" y="48"/>
                  </a:cxn>
                  <a:cxn ang="0">
                    <a:pos x="28" y="25"/>
                  </a:cxn>
                  <a:cxn ang="0">
                    <a:pos x="26" y="23"/>
                  </a:cxn>
                  <a:cxn ang="0">
                    <a:pos x="24" y="25"/>
                  </a:cxn>
                  <a:cxn ang="0">
                    <a:pos x="24" y="50"/>
                  </a:cxn>
                  <a:cxn ang="0">
                    <a:pos x="24" y="50"/>
                  </a:cxn>
                  <a:cxn ang="0">
                    <a:pos x="24" y="50"/>
                  </a:cxn>
                  <a:cxn ang="0">
                    <a:pos x="24" y="50"/>
                  </a:cxn>
                  <a:cxn ang="0">
                    <a:pos x="24" y="51"/>
                  </a:cxn>
                  <a:cxn ang="0">
                    <a:pos x="24" y="51"/>
                  </a:cxn>
                  <a:cxn ang="0">
                    <a:pos x="24" y="51"/>
                  </a:cxn>
                  <a:cxn ang="0">
                    <a:pos x="24" y="51"/>
                  </a:cxn>
                  <a:cxn ang="0">
                    <a:pos x="24" y="51"/>
                  </a:cxn>
                  <a:cxn ang="0">
                    <a:pos x="24" y="51"/>
                  </a:cxn>
                  <a:cxn ang="0">
                    <a:pos x="25" y="51"/>
                  </a:cxn>
                  <a:cxn ang="0">
                    <a:pos x="25" y="52"/>
                  </a:cxn>
                  <a:cxn ang="0">
                    <a:pos x="25" y="52"/>
                  </a:cxn>
                  <a:cxn ang="0">
                    <a:pos x="25" y="52"/>
                  </a:cxn>
                  <a:cxn ang="0">
                    <a:pos x="25" y="52"/>
                  </a:cxn>
                  <a:cxn ang="0">
                    <a:pos x="33" y="57"/>
                  </a:cxn>
                  <a:cxn ang="0">
                    <a:pos x="5" y="57"/>
                  </a:cxn>
                  <a:cxn ang="0">
                    <a:pos x="5" y="15"/>
                  </a:cxn>
                  <a:cxn ang="0">
                    <a:pos x="36" y="55"/>
                  </a:cxn>
                  <a:cxn ang="0">
                    <a:pos x="32" y="52"/>
                  </a:cxn>
                  <a:cxn ang="0">
                    <a:pos x="36" y="52"/>
                  </a:cxn>
                  <a:cxn ang="0">
                    <a:pos x="36" y="55"/>
                  </a:cxn>
                </a:cxnLst>
                <a:rect l="0" t="0" r="r" b="b"/>
                <a:pathLst>
                  <a:path w="64" h="63">
                    <a:moveTo>
                      <a:pt x="51" y="27"/>
                    </a:moveTo>
                    <a:cubicBezTo>
                      <a:pt x="63" y="9"/>
                      <a:pt x="63" y="9"/>
                      <a:pt x="63" y="9"/>
                    </a:cubicBezTo>
                    <a:cubicBezTo>
                      <a:pt x="63" y="8"/>
                      <a:pt x="64" y="7"/>
                      <a:pt x="64" y="6"/>
                    </a:cubicBezTo>
                    <a:cubicBezTo>
                      <a:pt x="64" y="3"/>
                      <a:pt x="61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5" y="0"/>
                      <a:pt x="22" y="3"/>
                      <a:pt x="22" y="6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12"/>
                      <a:pt x="0" y="15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0"/>
                      <a:pt x="2" y="63"/>
                      <a:pt x="5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9" y="63"/>
                      <a:pt x="41" y="60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60" y="54"/>
                      <a:pt x="62" y="53"/>
                      <a:pt x="63" y="51"/>
                    </a:cubicBezTo>
                    <a:cubicBezTo>
                      <a:pt x="64" y="49"/>
                      <a:pt x="64" y="47"/>
                      <a:pt x="63" y="46"/>
                    </a:cubicBezTo>
                    <a:lnTo>
                      <a:pt x="51" y="27"/>
                    </a:lnTo>
                    <a:close/>
                    <a:moveTo>
                      <a:pt x="5" y="15"/>
                    </a:move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8"/>
                      <a:pt x="25" y="19"/>
                      <a:pt x="26" y="19"/>
                    </a:cubicBezTo>
                    <a:cubicBezTo>
                      <a:pt x="27" y="19"/>
                      <a:pt x="28" y="18"/>
                      <a:pt x="28" y="17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4"/>
                      <a:pt x="27" y="23"/>
                      <a:pt x="26" y="23"/>
                    </a:cubicBezTo>
                    <a:cubicBezTo>
                      <a:pt x="25" y="23"/>
                      <a:pt x="24" y="24"/>
                      <a:pt x="24" y="25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0"/>
                      <a:pt x="24" y="50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5" y="51"/>
                      <a:pt x="25" y="51"/>
                    </a:cubicBezTo>
                    <a:cubicBezTo>
                      <a:pt x="25" y="51"/>
                      <a:pt x="25" y="52"/>
                      <a:pt x="25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5" y="57"/>
                      <a:pt x="5" y="57"/>
                      <a:pt x="5" y="57"/>
                    </a:cubicBezTo>
                    <a:lnTo>
                      <a:pt x="5" y="15"/>
                    </a:lnTo>
                    <a:close/>
                    <a:moveTo>
                      <a:pt x="36" y="55"/>
                    </a:moveTo>
                    <a:cubicBezTo>
                      <a:pt x="32" y="52"/>
                      <a:pt x="32" y="52"/>
                      <a:pt x="32" y="52"/>
                    </a:cubicBezTo>
                    <a:cubicBezTo>
                      <a:pt x="36" y="52"/>
                      <a:pt x="36" y="52"/>
                      <a:pt x="36" y="52"/>
                    </a:cubicBezTo>
                    <a:lnTo>
                      <a:pt x="36" y="5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íṣlïḋè">
                <a:extLst>
                  <a:ext uri="{FF2B5EF4-FFF2-40B4-BE49-F238E27FC236}">
                    <a16:creationId xmlns:a16="http://schemas.microsoft.com/office/drawing/2014/main" id="{89307EF4-9D6F-4B3D-B652-FFD3F1FCD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2359025"/>
                <a:ext cx="15875" cy="19050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0" y="72"/>
                  </a:cxn>
                  <a:cxn ang="0">
                    <a:pos x="3" y="74"/>
                  </a:cxn>
                  <a:cxn ang="0">
                    <a:pos x="6" y="72"/>
                  </a:cxn>
                  <a:cxn ang="0">
                    <a:pos x="6" y="2"/>
                  </a:cxn>
                  <a:cxn ang="0">
                    <a:pos x="3" y="0"/>
                  </a:cxn>
                </a:cxnLst>
                <a:rect l="0" t="0" r="r" b="b"/>
                <a:pathLst>
                  <a:path w="6" h="74">
                    <a:moveTo>
                      <a:pt x="3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3"/>
                      <a:pt x="1" y="74"/>
                      <a:pt x="3" y="74"/>
                    </a:cubicBezTo>
                    <a:cubicBezTo>
                      <a:pt x="4" y="74"/>
                      <a:pt x="6" y="73"/>
                      <a:pt x="6" y="7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ïṩľîḍè">
                <a:extLst>
                  <a:ext uri="{FF2B5EF4-FFF2-40B4-BE49-F238E27FC236}">
                    <a16:creationId xmlns:a16="http://schemas.microsoft.com/office/drawing/2014/main" id="{93EB688A-0BDD-4DD0-8492-BF2BC4ECAB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2333625"/>
                <a:ext cx="15875" cy="1428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77" name="箭头: V 形 1">
            <a:extLst>
              <a:ext uri="{FF2B5EF4-FFF2-40B4-BE49-F238E27FC236}">
                <a16:creationId xmlns:a16="http://schemas.microsoft.com/office/drawing/2014/main" id="{1379594F-D739-432C-B3AE-6FF4AD99D51D}"/>
              </a:ext>
            </a:extLst>
          </p:cNvPr>
          <p:cNvSpPr/>
          <p:nvPr/>
        </p:nvSpPr>
        <p:spPr>
          <a:xfrm flipH="1">
            <a:off x="2145059" y="270846"/>
            <a:ext cx="287062" cy="317516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8" name="箭头: V 形 2">
            <a:extLst>
              <a:ext uri="{FF2B5EF4-FFF2-40B4-BE49-F238E27FC236}">
                <a16:creationId xmlns:a16="http://schemas.microsoft.com/office/drawing/2014/main" id="{1147090B-36E6-4203-A695-CBE8CEA48B0A}"/>
              </a:ext>
            </a:extLst>
          </p:cNvPr>
          <p:cNvSpPr/>
          <p:nvPr/>
        </p:nvSpPr>
        <p:spPr>
          <a:xfrm flipH="1">
            <a:off x="2383419" y="246812"/>
            <a:ext cx="334923" cy="365585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9" name="箭头: V 形 1">
            <a:extLst>
              <a:ext uri="{FF2B5EF4-FFF2-40B4-BE49-F238E27FC236}">
                <a16:creationId xmlns:a16="http://schemas.microsoft.com/office/drawing/2014/main" id="{2B9D5501-E315-4754-95B9-BF3456360A80}"/>
              </a:ext>
            </a:extLst>
          </p:cNvPr>
          <p:cNvSpPr/>
          <p:nvPr/>
        </p:nvSpPr>
        <p:spPr>
          <a:xfrm rot="10800000" flipH="1">
            <a:off x="9144014" y="246812"/>
            <a:ext cx="287062" cy="317516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0" name="箭头: V 形 2">
            <a:extLst>
              <a:ext uri="{FF2B5EF4-FFF2-40B4-BE49-F238E27FC236}">
                <a16:creationId xmlns:a16="http://schemas.microsoft.com/office/drawing/2014/main" id="{DBB3FEF2-2FAD-42FF-BFAD-BE759BA0CF4E}"/>
              </a:ext>
            </a:extLst>
          </p:cNvPr>
          <p:cNvSpPr/>
          <p:nvPr/>
        </p:nvSpPr>
        <p:spPr>
          <a:xfrm rot="10800000" flipH="1">
            <a:off x="8852729" y="222777"/>
            <a:ext cx="334923" cy="365585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1" name="文本框 67">
            <a:extLst>
              <a:ext uri="{FF2B5EF4-FFF2-40B4-BE49-F238E27FC236}">
                <a16:creationId xmlns:a16="http://schemas.microsoft.com/office/drawing/2014/main" id="{4CE054BA-6B53-4345-AD3A-F7C40C4AB1B7}"/>
              </a:ext>
            </a:extLst>
          </p:cNvPr>
          <p:cNvSpPr txBox="1"/>
          <p:nvPr/>
        </p:nvSpPr>
        <p:spPr>
          <a:xfrm>
            <a:off x="3032203" y="67632"/>
            <a:ext cx="5465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Philosopher" panose="02000503000000020004" pitchFamily="2" charset="0"/>
              </a:rPr>
              <a:t>HỢP TÁC VỚI NALHOTEL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Philosopher" panose="02000503000000020004" pitchFamily="2" charset="0"/>
            </a:endParaRPr>
          </a:p>
        </p:txBody>
      </p:sp>
      <p:sp>
        <p:nvSpPr>
          <p:cNvPr id="86" name="íṥliḑé">
            <a:extLst>
              <a:ext uri="{FF2B5EF4-FFF2-40B4-BE49-F238E27FC236}">
                <a16:creationId xmlns:a16="http://schemas.microsoft.com/office/drawing/2014/main" id="{D60617E0-CAE8-48AD-AFB3-7414B06C15F5}"/>
              </a:ext>
            </a:extLst>
          </p:cNvPr>
          <p:cNvSpPr>
            <a:spLocks/>
          </p:cNvSpPr>
          <p:nvPr/>
        </p:nvSpPr>
        <p:spPr bwMode="auto">
          <a:xfrm>
            <a:off x="3784786" y="2354188"/>
            <a:ext cx="204384" cy="204387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17" y="34"/>
              </a:cxn>
              <a:cxn ang="0">
                <a:pos x="34" y="17"/>
              </a:cxn>
              <a:cxn ang="0">
                <a:pos x="17" y="0"/>
              </a:cxn>
              <a:cxn ang="0">
                <a:pos x="0" y="17"/>
              </a:cxn>
              <a:cxn ang="0">
                <a:pos x="29" y="17"/>
              </a:cxn>
              <a:cxn ang="0">
                <a:pos x="17" y="29"/>
              </a:cxn>
              <a:cxn ang="0">
                <a:pos x="5" y="17"/>
              </a:cxn>
              <a:cxn ang="0">
                <a:pos x="17" y="6"/>
              </a:cxn>
              <a:cxn ang="0">
                <a:pos x="29" y="17"/>
              </a:cxn>
            </a:cxnLst>
            <a:rect l="0" t="0" r="r" b="b"/>
            <a:pathLst>
              <a:path w="34" h="34">
                <a:moveTo>
                  <a:pt x="0" y="17"/>
                </a:moveTo>
                <a:cubicBezTo>
                  <a:pt x="0" y="27"/>
                  <a:pt x="7" y="34"/>
                  <a:pt x="17" y="34"/>
                </a:cubicBezTo>
                <a:cubicBezTo>
                  <a:pt x="26" y="34"/>
                  <a:pt x="34" y="27"/>
                  <a:pt x="34" y="17"/>
                </a:cubicBezTo>
                <a:cubicBezTo>
                  <a:pt x="34" y="8"/>
                  <a:pt x="26" y="0"/>
                  <a:pt x="17" y="0"/>
                </a:cubicBezTo>
                <a:cubicBezTo>
                  <a:pt x="7" y="0"/>
                  <a:pt x="0" y="8"/>
                  <a:pt x="0" y="17"/>
                </a:cubicBezTo>
                <a:close/>
                <a:moveTo>
                  <a:pt x="29" y="17"/>
                </a:moveTo>
                <a:cubicBezTo>
                  <a:pt x="29" y="24"/>
                  <a:pt x="23" y="29"/>
                  <a:pt x="17" y="29"/>
                </a:cubicBezTo>
                <a:cubicBezTo>
                  <a:pt x="10" y="29"/>
                  <a:pt x="5" y="24"/>
                  <a:pt x="5" y="17"/>
                </a:cubicBezTo>
                <a:cubicBezTo>
                  <a:pt x="5" y="11"/>
                  <a:pt x="10" y="6"/>
                  <a:pt x="17" y="6"/>
                </a:cubicBezTo>
                <a:cubicBezTo>
                  <a:pt x="23" y="6"/>
                  <a:pt x="29" y="11"/>
                  <a:pt x="29" y="1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ïṡlïde">
            <a:extLst>
              <a:ext uri="{FF2B5EF4-FFF2-40B4-BE49-F238E27FC236}">
                <a16:creationId xmlns:a16="http://schemas.microsoft.com/office/drawing/2014/main" id="{463F9158-EAFB-4C7E-92D5-677F1F7595A3}"/>
              </a:ext>
            </a:extLst>
          </p:cNvPr>
          <p:cNvSpPr>
            <a:spLocks/>
          </p:cNvSpPr>
          <p:nvPr/>
        </p:nvSpPr>
        <p:spPr bwMode="auto">
          <a:xfrm>
            <a:off x="3628712" y="2201830"/>
            <a:ext cx="512817" cy="501674"/>
          </a:xfrm>
          <a:custGeom>
            <a:avLst/>
            <a:gdLst/>
            <a:ahLst/>
            <a:cxnLst>
              <a:cxn ang="0">
                <a:pos x="77" y="39"/>
              </a:cxn>
              <a:cxn ang="0">
                <a:pos x="79" y="27"/>
              </a:cxn>
              <a:cxn ang="0">
                <a:pos x="73" y="12"/>
              </a:cxn>
              <a:cxn ang="0">
                <a:pos x="67" y="11"/>
              </a:cxn>
              <a:cxn ang="0">
                <a:pos x="54" y="10"/>
              </a:cxn>
              <a:cxn ang="0">
                <a:pos x="48" y="0"/>
              </a:cxn>
              <a:cxn ang="0">
                <a:pos x="38" y="0"/>
              </a:cxn>
              <a:cxn ang="0">
                <a:pos x="32" y="10"/>
              </a:cxn>
              <a:cxn ang="0">
                <a:pos x="18" y="11"/>
              </a:cxn>
              <a:cxn ang="0">
                <a:pos x="12" y="12"/>
              </a:cxn>
              <a:cxn ang="0">
                <a:pos x="6" y="27"/>
              </a:cxn>
              <a:cxn ang="0">
                <a:pos x="8" y="39"/>
              </a:cxn>
              <a:cxn ang="0">
                <a:pos x="0" y="47"/>
              </a:cxn>
              <a:cxn ang="0">
                <a:pos x="8" y="61"/>
              </a:cxn>
              <a:cxn ang="0">
                <a:pos x="19" y="67"/>
              </a:cxn>
              <a:cxn ang="0">
                <a:pos x="20" y="78"/>
              </a:cxn>
              <a:cxn ang="0">
                <a:pos x="31" y="83"/>
              </a:cxn>
              <a:cxn ang="0">
                <a:pos x="39" y="77"/>
              </a:cxn>
              <a:cxn ang="0">
                <a:pos x="46" y="77"/>
              </a:cxn>
              <a:cxn ang="0">
                <a:pos x="54" y="83"/>
              </a:cxn>
              <a:cxn ang="0">
                <a:pos x="66" y="78"/>
              </a:cxn>
              <a:cxn ang="0">
                <a:pos x="67" y="67"/>
              </a:cxn>
              <a:cxn ang="0">
                <a:pos x="78" y="61"/>
              </a:cxn>
              <a:cxn ang="0">
                <a:pos x="85" y="47"/>
              </a:cxn>
              <a:cxn ang="0">
                <a:pos x="61" y="20"/>
              </a:cxn>
              <a:cxn ang="0">
                <a:pos x="75" y="23"/>
              </a:cxn>
              <a:cxn ang="0">
                <a:pos x="71" y="26"/>
              </a:cxn>
              <a:cxn ang="0">
                <a:pos x="68" y="27"/>
              </a:cxn>
              <a:cxn ang="0">
                <a:pos x="46" y="71"/>
              </a:cxn>
              <a:cxn ang="0">
                <a:pos x="14" y="46"/>
              </a:cxn>
              <a:cxn ang="0">
                <a:pos x="25" y="19"/>
              </a:cxn>
              <a:cxn ang="0">
                <a:pos x="26" y="19"/>
              </a:cxn>
              <a:cxn ang="0">
                <a:pos x="36" y="14"/>
              </a:cxn>
              <a:cxn ang="0">
                <a:pos x="49" y="14"/>
              </a:cxn>
              <a:cxn ang="0">
                <a:pos x="61" y="20"/>
              </a:cxn>
              <a:cxn ang="0">
                <a:pos x="43" y="5"/>
              </a:cxn>
              <a:cxn ang="0">
                <a:pos x="48" y="10"/>
              </a:cxn>
              <a:cxn ang="0">
                <a:pos x="37" y="10"/>
              </a:cxn>
              <a:cxn ang="0">
                <a:pos x="16" y="16"/>
              </a:cxn>
              <a:cxn ang="0">
                <a:pos x="17" y="22"/>
              </a:cxn>
              <a:cxn ang="0">
                <a:pos x="11" y="23"/>
              </a:cxn>
              <a:cxn ang="0">
                <a:pos x="6" y="47"/>
              </a:cxn>
              <a:cxn ang="0">
                <a:pos x="11" y="46"/>
              </a:cxn>
              <a:cxn ang="0">
                <a:pos x="8" y="56"/>
              </a:cxn>
              <a:cxn ang="0">
                <a:pos x="23" y="74"/>
              </a:cxn>
              <a:cxn ang="0">
                <a:pos x="35" y="74"/>
              </a:cxn>
              <a:cxn ang="0">
                <a:pos x="23" y="74"/>
              </a:cxn>
              <a:cxn ang="0">
                <a:pos x="51" y="74"/>
              </a:cxn>
              <a:cxn ang="0">
                <a:pos x="63" y="74"/>
              </a:cxn>
              <a:cxn ang="0">
                <a:pos x="78" y="56"/>
              </a:cxn>
              <a:cxn ang="0">
                <a:pos x="75" y="44"/>
              </a:cxn>
              <a:cxn ang="0">
                <a:pos x="78" y="56"/>
              </a:cxn>
            </a:cxnLst>
            <a:rect l="0" t="0" r="r" b="b"/>
            <a:pathLst>
              <a:path w="85" h="83">
                <a:moveTo>
                  <a:pt x="82" y="42"/>
                </a:moveTo>
                <a:cubicBezTo>
                  <a:pt x="77" y="39"/>
                  <a:pt x="77" y="39"/>
                  <a:pt x="77" y="39"/>
                </a:cubicBezTo>
                <a:cubicBezTo>
                  <a:pt x="77" y="37"/>
                  <a:pt x="76" y="34"/>
                  <a:pt x="75" y="31"/>
                </a:cubicBezTo>
                <a:cubicBezTo>
                  <a:pt x="79" y="27"/>
                  <a:pt x="79" y="27"/>
                  <a:pt x="79" y="27"/>
                </a:cubicBezTo>
                <a:cubicBezTo>
                  <a:pt x="81" y="25"/>
                  <a:pt x="81" y="23"/>
                  <a:pt x="80" y="21"/>
                </a:cubicBezTo>
                <a:cubicBezTo>
                  <a:pt x="78" y="18"/>
                  <a:pt x="76" y="15"/>
                  <a:pt x="73" y="12"/>
                </a:cubicBezTo>
                <a:cubicBezTo>
                  <a:pt x="72" y="11"/>
                  <a:pt x="71" y="11"/>
                  <a:pt x="70" y="11"/>
                </a:cubicBezTo>
                <a:cubicBezTo>
                  <a:pt x="69" y="11"/>
                  <a:pt x="68" y="11"/>
                  <a:pt x="67" y="11"/>
                </a:cubicBezTo>
                <a:cubicBezTo>
                  <a:pt x="62" y="14"/>
                  <a:pt x="62" y="14"/>
                  <a:pt x="62" y="14"/>
                </a:cubicBezTo>
                <a:cubicBezTo>
                  <a:pt x="59" y="12"/>
                  <a:pt x="57" y="11"/>
                  <a:pt x="54" y="10"/>
                </a:cubicBezTo>
                <a:cubicBezTo>
                  <a:pt x="52" y="4"/>
                  <a:pt x="52" y="4"/>
                  <a:pt x="52" y="4"/>
                </a:cubicBezTo>
                <a:cubicBezTo>
                  <a:pt x="52" y="2"/>
                  <a:pt x="50" y="0"/>
                  <a:pt x="48" y="0"/>
                </a:cubicBezTo>
                <a:cubicBezTo>
                  <a:pt x="46" y="0"/>
                  <a:pt x="44" y="0"/>
                  <a:pt x="43" y="0"/>
                </a:cubicBezTo>
                <a:cubicBezTo>
                  <a:pt x="41" y="0"/>
                  <a:pt x="40" y="0"/>
                  <a:pt x="38" y="0"/>
                </a:cubicBezTo>
                <a:cubicBezTo>
                  <a:pt x="36" y="0"/>
                  <a:pt x="34" y="2"/>
                  <a:pt x="33" y="4"/>
                </a:cubicBezTo>
                <a:cubicBezTo>
                  <a:pt x="32" y="10"/>
                  <a:pt x="32" y="10"/>
                  <a:pt x="32" y="10"/>
                </a:cubicBezTo>
                <a:cubicBezTo>
                  <a:pt x="29" y="11"/>
                  <a:pt x="26" y="12"/>
                  <a:pt x="24" y="14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7" y="11"/>
                  <a:pt x="16" y="11"/>
                </a:cubicBezTo>
                <a:cubicBezTo>
                  <a:pt x="15" y="11"/>
                  <a:pt x="13" y="11"/>
                  <a:pt x="12" y="12"/>
                </a:cubicBezTo>
                <a:cubicBezTo>
                  <a:pt x="10" y="15"/>
                  <a:pt x="8" y="18"/>
                  <a:pt x="6" y="21"/>
                </a:cubicBezTo>
                <a:cubicBezTo>
                  <a:pt x="5" y="23"/>
                  <a:pt x="5" y="25"/>
                  <a:pt x="6" y="27"/>
                </a:cubicBezTo>
                <a:cubicBezTo>
                  <a:pt x="10" y="31"/>
                  <a:pt x="10" y="31"/>
                  <a:pt x="10" y="31"/>
                </a:cubicBezTo>
                <a:cubicBezTo>
                  <a:pt x="9" y="34"/>
                  <a:pt x="9" y="37"/>
                  <a:pt x="8" y="39"/>
                </a:cubicBezTo>
                <a:cubicBezTo>
                  <a:pt x="3" y="42"/>
                  <a:pt x="3" y="42"/>
                  <a:pt x="3" y="42"/>
                </a:cubicBezTo>
                <a:cubicBezTo>
                  <a:pt x="1" y="43"/>
                  <a:pt x="0" y="45"/>
                  <a:pt x="0" y="47"/>
                </a:cubicBezTo>
                <a:cubicBezTo>
                  <a:pt x="1" y="51"/>
                  <a:pt x="2" y="54"/>
                  <a:pt x="3" y="58"/>
                </a:cubicBezTo>
                <a:cubicBezTo>
                  <a:pt x="4" y="60"/>
                  <a:pt x="6" y="61"/>
                  <a:pt x="8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5" y="63"/>
                  <a:pt x="17" y="65"/>
                  <a:pt x="19" y="67"/>
                </a:cubicBezTo>
                <a:cubicBezTo>
                  <a:pt x="17" y="73"/>
                  <a:pt x="17" y="73"/>
                  <a:pt x="17" y="73"/>
                </a:cubicBezTo>
                <a:cubicBezTo>
                  <a:pt x="17" y="75"/>
                  <a:pt x="18" y="77"/>
                  <a:pt x="20" y="78"/>
                </a:cubicBezTo>
                <a:cubicBezTo>
                  <a:pt x="23" y="80"/>
                  <a:pt x="26" y="82"/>
                  <a:pt x="30" y="83"/>
                </a:cubicBezTo>
                <a:cubicBezTo>
                  <a:pt x="30" y="83"/>
                  <a:pt x="31" y="83"/>
                  <a:pt x="31" y="83"/>
                </a:cubicBezTo>
                <a:cubicBezTo>
                  <a:pt x="33" y="83"/>
                  <a:pt x="34" y="82"/>
                  <a:pt x="35" y="81"/>
                </a:cubicBezTo>
                <a:cubicBezTo>
                  <a:pt x="39" y="77"/>
                  <a:pt x="39" y="77"/>
                  <a:pt x="39" y="77"/>
                </a:cubicBezTo>
                <a:cubicBezTo>
                  <a:pt x="41" y="77"/>
                  <a:pt x="42" y="77"/>
                  <a:pt x="43" y="77"/>
                </a:cubicBezTo>
                <a:cubicBezTo>
                  <a:pt x="44" y="77"/>
                  <a:pt x="45" y="77"/>
                  <a:pt x="46" y="77"/>
                </a:cubicBezTo>
                <a:cubicBezTo>
                  <a:pt x="50" y="81"/>
                  <a:pt x="50" y="81"/>
                  <a:pt x="50" y="81"/>
                </a:cubicBezTo>
                <a:cubicBezTo>
                  <a:pt x="51" y="82"/>
                  <a:pt x="53" y="83"/>
                  <a:pt x="54" y="83"/>
                </a:cubicBezTo>
                <a:cubicBezTo>
                  <a:pt x="55" y="83"/>
                  <a:pt x="55" y="83"/>
                  <a:pt x="56" y="83"/>
                </a:cubicBezTo>
                <a:cubicBezTo>
                  <a:pt x="59" y="82"/>
                  <a:pt x="63" y="80"/>
                  <a:pt x="66" y="78"/>
                </a:cubicBezTo>
                <a:cubicBezTo>
                  <a:pt x="68" y="77"/>
                  <a:pt x="69" y="75"/>
                  <a:pt x="68" y="73"/>
                </a:cubicBezTo>
                <a:cubicBezTo>
                  <a:pt x="67" y="67"/>
                  <a:pt x="67" y="67"/>
                  <a:pt x="67" y="67"/>
                </a:cubicBezTo>
                <a:cubicBezTo>
                  <a:pt x="69" y="65"/>
                  <a:pt x="70" y="63"/>
                  <a:pt x="72" y="61"/>
                </a:cubicBezTo>
                <a:cubicBezTo>
                  <a:pt x="78" y="61"/>
                  <a:pt x="78" y="61"/>
                  <a:pt x="78" y="61"/>
                </a:cubicBezTo>
                <a:cubicBezTo>
                  <a:pt x="80" y="61"/>
                  <a:pt x="82" y="60"/>
                  <a:pt x="83" y="58"/>
                </a:cubicBezTo>
                <a:cubicBezTo>
                  <a:pt x="84" y="54"/>
                  <a:pt x="85" y="51"/>
                  <a:pt x="85" y="47"/>
                </a:cubicBezTo>
                <a:cubicBezTo>
                  <a:pt x="85" y="45"/>
                  <a:pt x="84" y="43"/>
                  <a:pt x="82" y="42"/>
                </a:cubicBezTo>
                <a:close/>
                <a:moveTo>
                  <a:pt x="61" y="20"/>
                </a:moveTo>
                <a:cubicBezTo>
                  <a:pt x="70" y="16"/>
                  <a:pt x="70" y="16"/>
                  <a:pt x="70" y="16"/>
                </a:cubicBezTo>
                <a:cubicBezTo>
                  <a:pt x="72" y="18"/>
                  <a:pt x="73" y="21"/>
                  <a:pt x="75" y="23"/>
                </a:cubicBezTo>
                <a:cubicBezTo>
                  <a:pt x="72" y="28"/>
                  <a:pt x="72" y="28"/>
                  <a:pt x="72" y="28"/>
                </a:cubicBezTo>
                <a:cubicBezTo>
                  <a:pt x="71" y="27"/>
                  <a:pt x="71" y="26"/>
                  <a:pt x="71" y="26"/>
                </a:cubicBezTo>
                <a:cubicBezTo>
                  <a:pt x="70" y="25"/>
                  <a:pt x="69" y="24"/>
                  <a:pt x="68" y="25"/>
                </a:cubicBezTo>
                <a:cubicBezTo>
                  <a:pt x="67" y="25"/>
                  <a:pt x="67" y="27"/>
                  <a:pt x="68" y="27"/>
                </a:cubicBezTo>
                <a:cubicBezTo>
                  <a:pt x="70" y="31"/>
                  <a:pt x="71" y="35"/>
                  <a:pt x="72" y="39"/>
                </a:cubicBezTo>
                <a:cubicBezTo>
                  <a:pt x="73" y="55"/>
                  <a:pt x="62" y="69"/>
                  <a:pt x="46" y="71"/>
                </a:cubicBezTo>
                <a:cubicBezTo>
                  <a:pt x="38" y="72"/>
                  <a:pt x="31" y="70"/>
                  <a:pt x="25" y="65"/>
                </a:cubicBezTo>
                <a:cubicBezTo>
                  <a:pt x="19" y="60"/>
                  <a:pt x="15" y="53"/>
                  <a:pt x="14" y="46"/>
                </a:cubicBezTo>
                <a:cubicBezTo>
                  <a:pt x="13" y="38"/>
                  <a:pt x="15" y="30"/>
                  <a:pt x="20" y="24"/>
                </a:cubicBezTo>
                <a:cubicBezTo>
                  <a:pt x="22" y="22"/>
                  <a:pt x="23" y="21"/>
                  <a:pt x="25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6" y="19"/>
                  <a:pt x="26" y="19"/>
                  <a:pt x="26" y="19"/>
                </a:cubicBezTo>
                <a:cubicBezTo>
                  <a:pt x="29" y="17"/>
                  <a:pt x="32" y="15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7" y="14"/>
                  <a:pt x="38" y="14"/>
                  <a:pt x="40" y="14"/>
                </a:cubicBezTo>
                <a:cubicBezTo>
                  <a:pt x="43" y="13"/>
                  <a:pt x="46" y="13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54" y="15"/>
                  <a:pt x="58" y="17"/>
                  <a:pt x="61" y="20"/>
                </a:cubicBezTo>
                <a:close/>
                <a:moveTo>
                  <a:pt x="38" y="5"/>
                </a:moveTo>
                <a:cubicBezTo>
                  <a:pt x="40" y="5"/>
                  <a:pt x="41" y="5"/>
                  <a:pt x="43" y="5"/>
                </a:cubicBezTo>
                <a:cubicBezTo>
                  <a:pt x="44" y="5"/>
                  <a:pt x="46" y="5"/>
                  <a:pt x="47" y="5"/>
                </a:cubicBezTo>
                <a:cubicBezTo>
                  <a:pt x="48" y="10"/>
                  <a:pt x="48" y="10"/>
                  <a:pt x="48" y="10"/>
                </a:cubicBezTo>
                <a:cubicBezTo>
                  <a:pt x="45" y="10"/>
                  <a:pt x="42" y="10"/>
                  <a:pt x="39" y="10"/>
                </a:cubicBezTo>
                <a:cubicBezTo>
                  <a:pt x="39" y="10"/>
                  <a:pt x="38" y="10"/>
                  <a:pt x="37" y="10"/>
                </a:cubicBezTo>
                <a:lnTo>
                  <a:pt x="38" y="5"/>
                </a:lnTo>
                <a:close/>
                <a:moveTo>
                  <a:pt x="16" y="16"/>
                </a:moveTo>
                <a:cubicBezTo>
                  <a:pt x="21" y="18"/>
                  <a:pt x="21" y="18"/>
                  <a:pt x="21" y="18"/>
                </a:cubicBezTo>
                <a:cubicBezTo>
                  <a:pt x="20" y="19"/>
                  <a:pt x="18" y="21"/>
                  <a:pt x="17" y="22"/>
                </a:cubicBezTo>
                <a:cubicBezTo>
                  <a:pt x="16" y="24"/>
                  <a:pt x="15" y="26"/>
                  <a:pt x="14" y="28"/>
                </a:cubicBezTo>
                <a:cubicBezTo>
                  <a:pt x="11" y="23"/>
                  <a:pt x="11" y="23"/>
                  <a:pt x="11" y="23"/>
                </a:cubicBezTo>
                <a:cubicBezTo>
                  <a:pt x="12" y="21"/>
                  <a:pt x="14" y="18"/>
                  <a:pt x="16" y="16"/>
                </a:cubicBezTo>
                <a:close/>
                <a:moveTo>
                  <a:pt x="6" y="47"/>
                </a:moveTo>
                <a:cubicBezTo>
                  <a:pt x="10" y="44"/>
                  <a:pt x="10" y="44"/>
                  <a:pt x="10" y="44"/>
                </a:cubicBezTo>
                <a:cubicBezTo>
                  <a:pt x="10" y="45"/>
                  <a:pt x="11" y="45"/>
                  <a:pt x="11" y="46"/>
                </a:cubicBezTo>
                <a:cubicBezTo>
                  <a:pt x="11" y="49"/>
                  <a:pt x="12" y="53"/>
                  <a:pt x="13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3"/>
                  <a:pt x="6" y="50"/>
                  <a:pt x="6" y="47"/>
                </a:cubicBezTo>
                <a:close/>
                <a:moveTo>
                  <a:pt x="23" y="74"/>
                </a:moveTo>
                <a:cubicBezTo>
                  <a:pt x="24" y="69"/>
                  <a:pt x="24" y="69"/>
                  <a:pt x="24" y="69"/>
                </a:cubicBezTo>
                <a:cubicBezTo>
                  <a:pt x="27" y="71"/>
                  <a:pt x="31" y="73"/>
                  <a:pt x="35" y="74"/>
                </a:cubicBezTo>
                <a:cubicBezTo>
                  <a:pt x="31" y="78"/>
                  <a:pt x="31" y="78"/>
                  <a:pt x="31" y="78"/>
                </a:cubicBezTo>
                <a:cubicBezTo>
                  <a:pt x="28" y="77"/>
                  <a:pt x="25" y="75"/>
                  <a:pt x="23" y="74"/>
                </a:cubicBezTo>
                <a:close/>
                <a:moveTo>
                  <a:pt x="54" y="78"/>
                </a:moveTo>
                <a:cubicBezTo>
                  <a:pt x="51" y="74"/>
                  <a:pt x="51" y="74"/>
                  <a:pt x="51" y="74"/>
                </a:cubicBezTo>
                <a:cubicBezTo>
                  <a:pt x="55" y="73"/>
                  <a:pt x="59" y="71"/>
                  <a:pt x="62" y="69"/>
                </a:cubicBezTo>
                <a:cubicBezTo>
                  <a:pt x="63" y="74"/>
                  <a:pt x="63" y="74"/>
                  <a:pt x="63" y="74"/>
                </a:cubicBezTo>
                <a:cubicBezTo>
                  <a:pt x="60" y="75"/>
                  <a:pt x="57" y="77"/>
                  <a:pt x="54" y="78"/>
                </a:cubicBezTo>
                <a:close/>
                <a:moveTo>
                  <a:pt x="78" y="56"/>
                </a:moveTo>
                <a:cubicBezTo>
                  <a:pt x="72" y="56"/>
                  <a:pt x="72" y="56"/>
                  <a:pt x="72" y="56"/>
                </a:cubicBezTo>
                <a:cubicBezTo>
                  <a:pt x="74" y="52"/>
                  <a:pt x="75" y="48"/>
                  <a:pt x="75" y="44"/>
                </a:cubicBezTo>
                <a:cubicBezTo>
                  <a:pt x="80" y="47"/>
                  <a:pt x="80" y="47"/>
                  <a:pt x="80" y="47"/>
                </a:cubicBezTo>
                <a:cubicBezTo>
                  <a:pt x="80" y="50"/>
                  <a:pt x="79" y="53"/>
                  <a:pt x="78" y="5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iṩľiḓé">
            <a:extLst>
              <a:ext uri="{FF2B5EF4-FFF2-40B4-BE49-F238E27FC236}">
                <a16:creationId xmlns:a16="http://schemas.microsoft.com/office/drawing/2014/main" id="{334826D5-F174-40F4-8182-30C8F948B794}"/>
              </a:ext>
            </a:extLst>
          </p:cNvPr>
          <p:cNvSpPr>
            <a:spLocks/>
          </p:cNvSpPr>
          <p:nvPr/>
        </p:nvSpPr>
        <p:spPr bwMode="auto">
          <a:xfrm>
            <a:off x="7073054" y="3395243"/>
            <a:ext cx="374316" cy="368214"/>
          </a:xfrm>
          <a:custGeom>
            <a:avLst/>
            <a:gdLst/>
            <a:ahLst/>
            <a:cxnLst>
              <a:cxn ang="0">
                <a:pos x="73" y="23"/>
              </a:cxn>
              <a:cxn ang="0">
                <a:pos x="64" y="70"/>
              </a:cxn>
              <a:cxn ang="0">
                <a:pos x="62" y="32"/>
              </a:cxn>
              <a:cxn ang="0">
                <a:pos x="61" y="70"/>
              </a:cxn>
              <a:cxn ang="0">
                <a:pos x="52" y="51"/>
              </a:cxn>
              <a:cxn ang="0">
                <a:pos x="49" y="51"/>
              </a:cxn>
              <a:cxn ang="0">
                <a:pos x="40" y="70"/>
              </a:cxn>
              <a:cxn ang="0">
                <a:pos x="39" y="57"/>
              </a:cxn>
              <a:cxn ang="0">
                <a:pos x="37" y="70"/>
              </a:cxn>
              <a:cxn ang="0">
                <a:pos x="29" y="56"/>
              </a:cxn>
              <a:cxn ang="0">
                <a:pos x="25" y="56"/>
              </a:cxn>
              <a:cxn ang="0">
                <a:pos x="17" y="70"/>
              </a:cxn>
              <a:cxn ang="0">
                <a:pos x="15" y="67"/>
              </a:cxn>
              <a:cxn ang="0">
                <a:pos x="14" y="70"/>
              </a:cxn>
              <a:cxn ang="0">
                <a:pos x="28" y="39"/>
              </a:cxn>
              <a:cxn ang="0">
                <a:pos x="43" y="46"/>
              </a:cxn>
              <a:cxn ang="0">
                <a:pos x="71" y="14"/>
              </a:cxn>
              <a:cxn ang="0">
                <a:pos x="74" y="16"/>
              </a:cxn>
              <a:cxn ang="0">
                <a:pos x="73" y="2"/>
              </a:cxn>
              <a:cxn ang="0">
                <a:pos x="71" y="0"/>
              </a:cxn>
              <a:cxn ang="0">
                <a:pos x="58" y="5"/>
              </a:cxn>
              <a:cxn ang="0">
                <a:pos x="66" y="6"/>
              </a:cxn>
              <a:cxn ang="0">
                <a:pos x="28" y="34"/>
              </a:cxn>
              <a:cxn ang="0">
                <a:pos x="5" y="65"/>
              </a:cxn>
              <a:cxn ang="0">
                <a:pos x="2" y="0"/>
              </a:cxn>
              <a:cxn ang="0">
                <a:pos x="0" y="72"/>
              </a:cxn>
              <a:cxn ang="0">
                <a:pos x="0" y="72"/>
              </a:cxn>
              <a:cxn ang="0">
                <a:pos x="0" y="73"/>
              </a:cxn>
              <a:cxn ang="0">
                <a:pos x="0" y="73"/>
              </a:cxn>
              <a:cxn ang="0">
                <a:pos x="0" y="74"/>
              </a:cxn>
              <a:cxn ang="0">
                <a:pos x="1" y="74"/>
              </a:cxn>
              <a:cxn ang="0">
                <a:pos x="1" y="74"/>
              </a:cxn>
              <a:cxn ang="0">
                <a:pos x="1" y="74"/>
              </a:cxn>
              <a:cxn ang="0">
                <a:pos x="1" y="75"/>
              </a:cxn>
              <a:cxn ang="0">
                <a:pos x="2" y="75"/>
              </a:cxn>
              <a:cxn ang="0">
                <a:pos x="2" y="75"/>
              </a:cxn>
              <a:cxn ang="0">
                <a:pos x="73" y="75"/>
              </a:cxn>
              <a:cxn ang="0">
                <a:pos x="76" y="72"/>
              </a:cxn>
              <a:cxn ang="0">
                <a:pos x="74" y="22"/>
              </a:cxn>
            </a:cxnLst>
            <a:rect l="0" t="0" r="r" b="b"/>
            <a:pathLst>
              <a:path w="76" h="75">
                <a:moveTo>
                  <a:pt x="74" y="22"/>
                </a:moveTo>
                <a:cubicBezTo>
                  <a:pt x="73" y="22"/>
                  <a:pt x="73" y="22"/>
                  <a:pt x="73" y="23"/>
                </a:cubicBezTo>
                <a:cubicBezTo>
                  <a:pt x="73" y="70"/>
                  <a:pt x="73" y="70"/>
                  <a:pt x="73" y="70"/>
                </a:cubicBezTo>
                <a:cubicBezTo>
                  <a:pt x="64" y="70"/>
                  <a:pt x="64" y="70"/>
                  <a:pt x="64" y="70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33"/>
                  <a:pt x="63" y="32"/>
                  <a:pt x="62" y="32"/>
                </a:cubicBezTo>
                <a:cubicBezTo>
                  <a:pt x="62" y="32"/>
                  <a:pt x="61" y="33"/>
                  <a:pt x="61" y="34"/>
                </a:cubicBezTo>
                <a:cubicBezTo>
                  <a:pt x="61" y="70"/>
                  <a:pt x="61" y="70"/>
                  <a:pt x="61" y="70"/>
                </a:cubicBezTo>
                <a:cubicBezTo>
                  <a:pt x="52" y="70"/>
                  <a:pt x="52" y="70"/>
                  <a:pt x="52" y="70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50"/>
                  <a:pt x="51" y="49"/>
                  <a:pt x="51" y="49"/>
                </a:cubicBezTo>
                <a:cubicBezTo>
                  <a:pt x="50" y="49"/>
                  <a:pt x="49" y="50"/>
                  <a:pt x="49" y="51"/>
                </a:cubicBezTo>
                <a:cubicBezTo>
                  <a:pt x="49" y="70"/>
                  <a:pt x="49" y="70"/>
                  <a:pt x="49" y="70"/>
                </a:cubicBezTo>
                <a:cubicBezTo>
                  <a:pt x="40" y="70"/>
                  <a:pt x="40" y="70"/>
                  <a:pt x="40" y="70"/>
                </a:cubicBezTo>
                <a:cubicBezTo>
                  <a:pt x="40" y="58"/>
                  <a:pt x="40" y="58"/>
                  <a:pt x="40" y="58"/>
                </a:cubicBezTo>
                <a:cubicBezTo>
                  <a:pt x="40" y="57"/>
                  <a:pt x="40" y="57"/>
                  <a:pt x="39" y="57"/>
                </a:cubicBezTo>
                <a:cubicBezTo>
                  <a:pt x="38" y="57"/>
                  <a:pt x="37" y="57"/>
                  <a:pt x="37" y="58"/>
                </a:cubicBezTo>
                <a:cubicBezTo>
                  <a:pt x="37" y="70"/>
                  <a:pt x="37" y="70"/>
                  <a:pt x="37" y="70"/>
                </a:cubicBezTo>
                <a:cubicBezTo>
                  <a:pt x="29" y="70"/>
                  <a:pt x="29" y="70"/>
                  <a:pt x="29" y="70"/>
                </a:cubicBezTo>
                <a:cubicBezTo>
                  <a:pt x="29" y="56"/>
                  <a:pt x="29" y="56"/>
                  <a:pt x="29" y="56"/>
                </a:cubicBezTo>
                <a:cubicBezTo>
                  <a:pt x="29" y="55"/>
                  <a:pt x="28" y="54"/>
                  <a:pt x="27" y="54"/>
                </a:cubicBezTo>
                <a:cubicBezTo>
                  <a:pt x="26" y="54"/>
                  <a:pt x="25" y="55"/>
                  <a:pt x="25" y="56"/>
                </a:cubicBezTo>
                <a:cubicBezTo>
                  <a:pt x="25" y="70"/>
                  <a:pt x="25" y="70"/>
                  <a:pt x="25" y="70"/>
                </a:cubicBezTo>
                <a:cubicBezTo>
                  <a:pt x="17" y="70"/>
                  <a:pt x="17" y="70"/>
                  <a:pt x="17" y="70"/>
                </a:cubicBezTo>
                <a:cubicBezTo>
                  <a:pt x="17" y="68"/>
                  <a:pt x="17" y="68"/>
                  <a:pt x="17" y="68"/>
                </a:cubicBezTo>
                <a:cubicBezTo>
                  <a:pt x="17" y="68"/>
                  <a:pt x="16" y="67"/>
                  <a:pt x="15" y="67"/>
                </a:cubicBezTo>
                <a:cubicBezTo>
                  <a:pt x="14" y="67"/>
                  <a:pt x="14" y="68"/>
                  <a:pt x="14" y="68"/>
                </a:cubicBezTo>
                <a:cubicBezTo>
                  <a:pt x="14" y="70"/>
                  <a:pt x="14" y="70"/>
                  <a:pt x="14" y="70"/>
                </a:cubicBezTo>
                <a:cubicBezTo>
                  <a:pt x="7" y="70"/>
                  <a:pt x="7" y="70"/>
                  <a:pt x="7" y="70"/>
                </a:cubicBezTo>
                <a:cubicBezTo>
                  <a:pt x="28" y="39"/>
                  <a:pt x="28" y="39"/>
                  <a:pt x="28" y="39"/>
                </a:cubicBezTo>
                <a:cubicBezTo>
                  <a:pt x="40" y="47"/>
                  <a:pt x="40" y="47"/>
                  <a:pt x="40" y="47"/>
                </a:cubicBezTo>
                <a:cubicBezTo>
                  <a:pt x="41" y="47"/>
                  <a:pt x="43" y="47"/>
                  <a:pt x="43" y="46"/>
                </a:cubicBezTo>
                <a:cubicBezTo>
                  <a:pt x="70" y="8"/>
                  <a:pt x="70" y="8"/>
                  <a:pt x="70" y="8"/>
                </a:cubicBezTo>
                <a:cubicBezTo>
                  <a:pt x="71" y="14"/>
                  <a:pt x="71" y="14"/>
                  <a:pt x="71" y="14"/>
                </a:cubicBezTo>
                <a:cubicBezTo>
                  <a:pt x="71" y="15"/>
                  <a:pt x="72" y="16"/>
                  <a:pt x="73" y="16"/>
                </a:cubicBezTo>
                <a:cubicBezTo>
                  <a:pt x="73" y="16"/>
                  <a:pt x="73" y="16"/>
                  <a:pt x="74" y="16"/>
                </a:cubicBezTo>
                <a:cubicBezTo>
                  <a:pt x="75" y="15"/>
                  <a:pt x="76" y="14"/>
                  <a:pt x="76" y="13"/>
                </a:cubicBezTo>
                <a:cubicBezTo>
                  <a:pt x="73" y="2"/>
                  <a:pt x="73" y="2"/>
                  <a:pt x="73" y="2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0"/>
                  <a:pt x="71" y="0"/>
                  <a:pt x="71" y="0"/>
                </a:cubicBezTo>
                <a:cubicBezTo>
                  <a:pt x="60" y="2"/>
                  <a:pt x="60" y="2"/>
                  <a:pt x="60" y="2"/>
                </a:cubicBezTo>
                <a:cubicBezTo>
                  <a:pt x="58" y="2"/>
                  <a:pt x="58" y="4"/>
                  <a:pt x="58" y="5"/>
                </a:cubicBezTo>
                <a:cubicBezTo>
                  <a:pt x="58" y="6"/>
                  <a:pt x="59" y="7"/>
                  <a:pt x="61" y="7"/>
                </a:cubicBezTo>
                <a:cubicBezTo>
                  <a:pt x="66" y="6"/>
                  <a:pt x="66" y="6"/>
                  <a:pt x="66" y="6"/>
                </a:cubicBezTo>
                <a:cubicBezTo>
                  <a:pt x="41" y="42"/>
                  <a:pt x="41" y="42"/>
                  <a:pt x="41" y="42"/>
                </a:cubicBezTo>
                <a:cubicBezTo>
                  <a:pt x="28" y="34"/>
                  <a:pt x="28" y="34"/>
                  <a:pt x="28" y="34"/>
                </a:cubicBezTo>
                <a:cubicBezTo>
                  <a:pt x="27" y="33"/>
                  <a:pt x="26" y="34"/>
                  <a:pt x="25" y="35"/>
                </a:cubicBezTo>
                <a:cubicBezTo>
                  <a:pt x="5" y="65"/>
                  <a:pt x="5" y="65"/>
                  <a:pt x="5" y="65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4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1" y="74"/>
                  <a:pt x="1" y="74"/>
                  <a:pt x="1" y="74"/>
                </a:cubicBezTo>
                <a:cubicBezTo>
                  <a:pt x="1" y="74"/>
                  <a:pt x="1" y="74"/>
                  <a:pt x="1" y="74"/>
                </a:cubicBezTo>
                <a:cubicBezTo>
                  <a:pt x="1" y="74"/>
                  <a:pt x="1" y="74"/>
                  <a:pt x="1" y="74"/>
                </a:cubicBezTo>
                <a:cubicBezTo>
                  <a:pt x="1" y="74"/>
                  <a:pt x="1" y="74"/>
                  <a:pt x="1" y="74"/>
                </a:cubicBezTo>
                <a:cubicBezTo>
                  <a:pt x="1" y="74"/>
                  <a:pt x="1" y="74"/>
                  <a:pt x="1" y="74"/>
                </a:cubicBezTo>
                <a:cubicBezTo>
                  <a:pt x="1" y="74"/>
                  <a:pt x="1" y="74"/>
                  <a:pt x="1" y="75"/>
                </a:cubicBezTo>
                <a:cubicBezTo>
                  <a:pt x="1" y="75"/>
                  <a:pt x="1" y="75"/>
                  <a:pt x="1" y="75"/>
                </a:cubicBezTo>
                <a:cubicBezTo>
                  <a:pt x="2" y="75"/>
                  <a:pt x="2" y="75"/>
                  <a:pt x="2" y="75"/>
                </a:cubicBezTo>
                <a:cubicBezTo>
                  <a:pt x="2" y="75"/>
                  <a:pt x="2" y="75"/>
                  <a:pt x="2" y="75"/>
                </a:cubicBezTo>
                <a:cubicBezTo>
                  <a:pt x="2" y="75"/>
                  <a:pt x="2" y="75"/>
                  <a:pt x="2" y="75"/>
                </a:cubicBezTo>
                <a:cubicBezTo>
                  <a:pt x="2" y="75"/>
                  <a:pt x="2" y="75"/>
                  <a:pt x="2" y="75"/>
                </a:cubicBezTo>
                <a:cubicBezTo>
                  <a:pt x="2" y="75"/>
                  <a:pt x="2" y="75"/>
                  <a:pt x="2" y="75"/>
                </a:cubicBezTo>
                <a:cubicBezTo>
                  <a:pt x="73" y="75"/>
                  <a:pt x="73" y="75"/>
                  <a:pt x="73" y="75"/>
                </a:cubicBezTo>
                <a:cubicBezTo>
                  <a:pt x="74" y="75"/>
                  <a:pt x="75" y="74"/>
                  <a:pt x="75" y="74"/>
                </a:cubicBezTo>
                <a:cubicBezTo>
                  <a:pt x="76" y="73"/>
                  <a:pt x="76" y="73"/>
                  <a:pt x="76" y="72"/>
                </a:cubicBezTo>
                <a:cubicBezTo>
                  <a:pt x="76" y="23"/>
                  <a:pt x="76" y="23"/>
                  <a:pt x="76" y="23"/>
                </a:cubicBezTo>
                <a:cubicBezTo>
                  <a:pt x="76" y="22"/>
                  <a:pt x="75" y="22"/>
                  <a:pt x="74" y="2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文本框 67">
            <a:extLst>
              <a:ext uri="{FF2B5EF4-FFF2-40B4-BE49-F238E27FC236}">
                <a16:creationId xmlns:a16="http://schemas.microsoft.com/office/drawing/2014/main" id="{2F2F4BB7-9819-4481-9471-C0E804B3A5B0}"/>
              </a:ext>
            </a:extLst>
          </p:cNvPr>
          <p:cNvSpPr txBox="1"/>
          <p:nvPr/>
        </p:nvSpPr>
        <p:spPr>
          <a:xfrm>
            <a:off x="2459001" y="5579530"/>
            <a:ext cx="6612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Philosopher" panose="02000503000000020004" pitchFamily="2" charset="0"/>
              </a:rPr>
              <a:t>CÁC BƯỚC HỢP TÁC CÙNG NALHOTEL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Philosopher" panose="02000503000000020004" pitchFamily="2" charset="0"/>
            </a:endParaRPr>
          </a:p>
        </p:txBody>
      </p:sp>
      <p:sp>
        <p:nvSpPr>
          <p:cNvPr id="90" name="文本框 67">
            <a:extLst>
              <a:ext uri="{FF2B5EF4-FFF2-40B4-BE49-F238E27FC236}">
                <a16:creationId xmlns:a16="http://schemas.microsoft.com/office/drawing/2014/main" id="{93B4DD79-0DD6-4A7E-8660-2C6A158D4254}"/>
              </a:ext>
            </a:extLst>
          </p:cNvPr>
          <p:cNvSpPr txBox="1"/>
          <p:nvPr/>
        </p:nvSpPr>
        <p:spPr>
          <a:xfrm>
            <a:off x="1770613" y="4296392"/>
            <a:ext cx="2010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chemeClr val="accent1">
                    <a:lumMod val="75000"/>
                  </a:schemeClr>
                </a:solidFill>
                <a:latin typeface="Philosopher" panose="02000503000000020004" pitchFamily="2" charset="0"/>
              </a:rPr>
              <a:t>BƯỚC 1: KÝ KẾT HỢP TÁC</a:t>
            </a:r>
            <a:endParaRPr lang="zh-CN" altLang="en-US" sz="1200" b="1" dirty="0">
              <a:solidFill>
                <a:schemeClr val="accent1">
                  <a:lumMod val="75000"/>
                </a:schemeClr>
              </a:solidFill>
              <a:latin typeface="Philosopher" panose="02000503000000020004" pitchFamily="2" charset="0"/>
            </a:endParaRPr>
          </a:p>
        </p:txBody>
      </p:sp>
      <p:sp>
        <p:nvSpPr>
          <p:cNvPr id="91" name="文本框 67">
            <a:extLst>
              <a:ext uri="{FF2B5EF4-FFF2-40B4-BE49-F238E27FC236}">
                <a16:creationId xmlns:a16="http://schemas.microsoft.com/office/drawing/2014/main" id="{B6F76F4E-9D23-437A-9ED5-2F54A5E93FC2}"/>
              </a:ext>
            </a:extLst>
          </p:cNvPr>
          <p:cNvSpPr txBox="1"/>
          <p:nvPr/>
        </p:nvSpPr>
        <p:spPr>
          <a:xfrm>
            <a:off x="2831778" y="1503977"/>
            <a:ext cx="22381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>
                <a:solidFill>
                  <a:schemeClr val="accent1">
                    <a:lumMod val="75000"/>
                  </a:schemeClr>
                </a:solidFill>
                <a:latin typeface="Philosopher" panose="02000503000000020004" pitchFamily="2" charset="0"/>
              </a:rPr>
              <a:t>BƯỚC 2: KHỞI TẠO TÀI KHOẢN</a:t>
            </a:r>
            <a:endParaRPr lang="zh-CN" altLang="en-US" sz="1100" b="1" dirty="0">
              <a:solidFill>
                <a:schemeClr val="accent1">
                  <a:lumMod val="75000"/>
                </a:schemeClr>
              </a:solidFill>
              <a:latin typeface="Philosopher" panose="02000503000000020004" pitchFamily="2" charset="0"/>
            </a:endParaRPr>
          </a:p>
        </p:txBody>
      </p:sp>
      <p:sp>
        <p:nvSpPr>
          <p:cNvPr id="92" name="文本框 67">
            <a:extLst>
              <a:ext uri="{FF2B5EF4-FFF2-40B4-BE49-F238E27FC236}">
                <a16:creationId xmlns:a16="http://schemas.microsoft.com/office/drawing/2014/main" id="{BEC82B63-55BC-477B-B89F-2BFE0F3E6ACC}"/>
              </a:ext>
            </a:extLst>
          </p:cNvPr>
          <p:cNvSpPr txBox="1"/>
          <p:nvPr/>
        </p:nvSpPr>
        <p:spPr>
          <a:xfrm>
            <a:off x="4136973" y="4290792"/>
            <a:ext cx="16450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chemeClr val="accent1">
                    <a:lumMod val="75000"/>
                  </a:schemeClr>
                </a:solidFill>
                <a:latin typeface="Philosopher" panose="02000503000000020004" pitchFamily="2" charset="0"/>
              </a:rPr>
              <a:t>BƯỚC 3: VẬN HÀNH </a:t>
            </a:r>
            <a:endParaRPr lang="zh-CN" altLang="en-US" sz="1200" b="1" dirty="0">
              <a:solidFill>
                <a:schemeClr val="accent1">
                  <a:lumMod val="75000"/>
                </a:schemeClr>
              </a:solidFill>
              <a:latin typeface="Philosopher" panose="02000503000000020004" pitchFamily="2" charset="0"/>
            </a:endParaRPr>
          </a:p>
        </p:txBody>
      </p:sp>
      <p:sp>
        <p:nvSpPr>
          <p:cNvPr id="93" name="文本框 67">
            <a:extLst>
              <a:ext uri="{FF2B5EF4-FFF2-40B4-BE49-F238E27FC236}">
                <a16:creationId xmlns:a16="http://schemas.microsoft.com/office/drawing/2014/main" id="{91782FEC-CD22-464C-BFA6-C0D03B7EC397}"/>
              </a:ext>
            </a:extLst>
          </p:cNvPr>
          <p:cNvSpPr txBox="1"/>
          <p:nvPr/>
        </p:nvSpPr>
        <p:spPr>
          <a:xfrm>
            <a:off x="6296788" y="4285419"/>
            <a:ext cx="2169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chemeClr val="accent1">
                    <a:lumMod val="75000"/>
                  </a:schemeClr>
                </a:solidFill>
                <a:latin typeface="Philosopher" panose="02000503000000020004" pitchFamily="2" charset="0"/>
              </a:rPr>
              <a:t>BƯỚC 4: TĂNG DOANH THU</a:t>
            </a:r>
            <a:endParaRPr lang="zh-CN" altLang="en-US" sz="1200" b="1" dirty="0">
              <a:solidFill>
                <a:schemeClr val="accent1">
                  <a:lumMod val="75000"/>
                </a:schemeClr>
              </a:solidFill>
              <a:latin typeface="Philosopher" panose="02000503000000020004" pitchFamily="2" charset="0"/>
            </a:endParaRPr>
          </a:p>
        </p:txBody>
      </p:sp>
      <p:sp>
        <p:nvSpPr>
          <p:cNvPr id="94" name="文本框 67">
            <a:extLst>
              <a:ext uri="{FF2B5EF4-FFF2-40B4-BE49-F238E27FC236}">
                <a16:creationId xmlns:a16="http://schemas.microsoft.com/office/drawing/2014/main" id="{D1F429A9-CBC3-4884-B724-9479EBAC531E}"/>
              </a:ext>
            </a:extLst>
          </p:cNvPr>
          <p:cNvSpPr txBox="1"/>
          <p:nvPr/>
        </p:nvSpPr>
        <p:spPr>
          <a:xfrm>
            <a:off x="5192469" y="1500846"/>
            <a:ext cx="19768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>
                <a:solidFill>
                  <a:schemeClr val="accent1">
                    <a:lumMod val="75000"/>
                  </a:schemeClr>
                </a:solidFill>
                <a:latin typeface="Philosopher" panose="02000503000000020004" pitchFamily="2" charset="0"/>
              </a:rPr>
              <a:t>BƯỚC 4: TÌM KHÁCH HÀNG</a:t>
            </a:r>
            <a:endParaRPr lang="zh-CN" altLang="en-US" sz="1100" b="1" dirty="0">
              <a:solidFill>
                <a:schemeClr val="accent1">
                  <a:lumMod val="75000"/>
                </a:schemeClr>
              </a:solidFill>
              <a:latin typeface="Philosopher" panose="02000503000000020004" pitchFamily="2" charset="0"/>
            </a:endParaRPr>
          </a:p>
        </p:txBody>
      </p:sp>
      <p:sp>
        <p:nvSpPr>
          <p:cNvPr id="95" name="文本框 67">
            <a:extLst>
              <a:ext uri="{FF2B5EF4-FFF2-40B4-BE49-F238E27FC236}">
                <a16:creationId xmlns:a16="http://schemas.microsoft.com/office/drawing/2014/main" id="{4327F15F-CF7A-4B0B-B4A3-DD552436D2AE}"/>
              </a:ext>
            </a:extLst>
          </p:cNvPr>
          <p:cNvSpPr txBox="1"/>
          <p:nvPr/>
        </p:nvSpPr>
        <p:spPr>
          <a:xfrm>
            <a:off x="7535152" y="1511027"/>
            <a:ext cx="17299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>
                <a:solidFill>
                  <a:schemeClr val="accent1">
                    <a:lumMod val="75000"/>
                  </a:schemeClr>
                </a:solidFill>
                <a:latin typeface="Philosopher" panose="02000503000000020004" pitchFamily="2" charset="0"/>
              </a:rPr>
              <a:t>BƯỚC 5: CHUYỂN GIAO</a:t>
            </a:r>
            <a:endParaRPr lang="zh-CN" altLang="en-US" sz="1100" b="1" dirty="0">
              <a:solidFill>
                <a:schemeClr val="accent1">
                  <a:lumMod val="75000"/>
                </a:schemeClr>
              </a:solidFill>
              <a:latin typeface="Philosoph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16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81" grpId="0"/>
      <p:bldP spid="89" grpId="0"/>
      <p:bldP spid="90" grpId="0"/>
      <p:bldP spid="91" grpId="0"/>
      <p:bldP spid="92" grpId="0"/>
      <p:bldP spid="93" grpId="0"/>
      <p:bldP spid="94" grpId="0"/>
      <p:bldP spid="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iṡļíḑé">
            <a:extLst>
              <a:ext uri="{FF2B5EF4-FFF2-40B4-BE49-F238E27FC236}">
                <a16:creationId xmlns:a16="http://schemas.microsoft.com/office/drawing/2014/main" id="{7675B168-FA66-40F7-8D50-DDF7D893E6A1}"/>
              </a:ext>
            </a:extLst>
          </p:cNvPr>
          <p:cNvGrpSpPr/>
          <p:nvPr/>
        </p:nvGrpSpPr>
        <p:grpSpPr>
          <a:xfrm>
            <a:off x="5082815" y="1197136"/>
            <a:ext cx="2010481" cy="4349051"/>
            <a:chOff x="5298158" y="1767587"/>
            <a:chExt cx="2010481" cy="4349051"/>
          </a:xfrm>
        </p:grpSpPr>
        <p:sp>
          <p:nvSpPr>
            <p:cNvPr id="24" name="ïšľiḋê">
              <a:extLst>
                <a:ext uri="{FF2B5EF4-FFF2-40B4-BE49-F238E27FC236}">
                  <a16:creationId xmlns:a16="http://schemas.microsoft.com/office/drawing/2014/main" id="{5D1B03E4-E6C2-40AE-8ACD-D901CFDFF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4902" y="4172481"/>
              <a:ext cx="1468072" cy="1944157"/>
            </a:xfrm>
            <a:custGeom>
              <a:avLst/>
              <a:gdLst/>
              <a:ahLst/>
              <a:cxnLst>
                <a:cxn ang="0">
                  <a:pos x="885" y="361"/>
                </a:cxn>
                <a:cxn ang="0">
                  <a:pos x="840" y="315"/>
                </a:cxn>
                <a:cxn ang="0">
                  <a:pos x="379" y="777"/>
                </a:cxn>
                <a:cxn ang="0">
                  <a:pos x="379" y="1172"/>
                </a:cxn>
                <a:cxn ang="0">
                  <a:pos x="0" y="1172"/>
                </a:cxn>
                <a:cxn ang="0">
                  <a:pos x="0" y="620"/>
                </a:cxn>
                <a:cxn ang="0">
                  <a:pos x="572" y="49"/>
                </a:cxn>
                <a:cxn ang="0">
                  <a:pos x="523" y="0"/>
                </a:cxn>
                <a:cxn ang="0">
                  <a:pos x="885" y="0"/>
                </a:cxn>
                <a:cxn ang="0">
                  <a:pos x="885" y="361"/>
                </a:cxn>
              </a:cxnLst>
              <a:rect l="0" t="0" r="r" b="b"/>
              <a:pathLst>
                <a:path w="885" h="1172">
                  <a:moveTo>
                    <a:pt x="885" y="361"/>
                  </a:moveTo>
                  <a:lnTo>
                    <a:pt x="840" y="315"/>
                  </a:lnTo>
                  <a:lnTo>
                    <a:pt x="379" y="777"/>
                  </a:lnTo>
                  <a:lnTo>
                    <a:pt x="379" y="1172"/>
                  </a:lnTo>
                  <a:lnTo>
                    <a:pt x="0" y="1172"/>
                  </a:lnTo>
                  <a:lnTo>
                    <a:pt x="0" y="620"/>
                  </a:lnTo>
                  <a:lnTo>
                    <a:pt x="572" y="49"/>
                  </a:lnTo>
                  <a:lnTo>
                    <a:pt x="523" y="0"/>
                  </a:lnTo>
                  <a:lnTo>
                    <a:pt x="885" y="0"/>
                  </a:lnTo>
                  <a:lnTo>
                    <a:pt x="885" y="36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ṧḻíḍè">
              <a:extLst>
                <a:ext uri="{FF2B5EF4-FFF2-40B4-BE49-F238E27FC236}">
                  <a16:creationId xmlns:a16="http://schemas.microsoft.com/office/drawing/2014/main" id="{9857824A-FFC0-4228-BB73-EE05C90B500C}"/>
                </a:ext>
              </a:extLst>
            </p:cNvPr>
            <p:cNvSpPr/>
            <p:nvPr/>
          </p:nvSpPr>
          <p:spPr>
            <a:xfrm rot="18900000">
              <a:off x="5752203" y="4691000"/>
              <a:ext cx="1361341" cy="336374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</a:rPr>
                <a:t>01. </a:t>
              </a:r>
              <a:r>
                <a:rPr lang="en-US" altLang="zh-CN" sz="1200" b="1" dirty="0" err="1">
                  <a:solidFill>
                    <a:schemeClr val="bg1"/>
                  </a:solidFill>
                </a:rPr>
                <a:t>Khởi</a:t>
              </a:r>
              <a:r>
                <a:rPr lang="en-US" altLang="zh-CN" sz="12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b="1" dirty="0" err="1">
                  <a:solidFill>
                    <a:schemeClr val="bg1"/>
                  </a:solidFill>
                </a:rPr>
                <a:t>tạo</a:t>
              </a:r>
              <a:endParaRPr lang="en-US" altLang="zh-CN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îŝḻíďe">
              <a:extLst>
                <a:ext uri="{FF2B5EF4-FFF2-40B4-BE49-F238E27FC236}">
                  <a16:creationId xmlns:a16="http://schemas.microsoft.com/office/drawing/2014/main" id="{4153B572-1AA5-467D-9F5F-9456FA342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8158" y="3412737"/>
              <a:ext cx="1219246" cy="1257399"/>
            </a:xfrm>
            <a:custGeom>
              <a:avLst/>
              <a:gdLst/>
              <a:ahLst/>
              <a:cxnLst>
                <a:cxn ang="0">
                  <a:pos x="316" y="49"/>
                </a:cxn>
                <a:cxn ang="0">
                  <a:pos x="711" y="442"/>
                </a:cxn>
                <a:cxn ang="0">
                  <a:pos x="686" y="465"/>
                </a:cxn>
                <a:cxn ang="0">
                  <a:pos x="735" y="514"/>
                </a:cxn>
                <a:cxn ang="0">
                  <a:pos x="493" y="758"/>
                </a:cxn>
                <a:cxn ang="0">
                  <a:pos x="49" y="316"/>
                </a:cxn>
                <a:cxn ang="0">
                  <a:pos x="0" y="363"/>
                </a:cxn>
                <a:cxn ang="0">
                  <a:pos x="0" y="0"/>
                </a:cxn>
                <a:cxn ang="0">
                  <a:pos x="364" y="0"/>
                </a:cxn>
                <a:cxn ang="0">
                  <a:pos x="316" y="49"/>
                </a:cxn>
              </a:cxnLst>
              <a:rect l="0" t="0" r="r" b="b"/>
              <a:pathLst>
                <a:path w="735" h="758">
                  <a:moveTo>
                    <a:pt x="316" y="49"/>
                  </a:moveTo>
                  <a:lnTo>
                    <a:pt x="711" y="442"/>
                  </a:lnTo>
                  <a:lnTo>
                    <a:pt x="686" y="465"/>
                  </a:lnTo>
                  <a:lnTo>
                    <a:pt x="735" y="514"/>
                  </a:lnTo>
                  <a:lnTo>
                    <a:pt x="493" y="758"/>
                  </a:lnTo>
                  <a:lnTo>
                    <a:pt x="49" y="316"/>
                  </a:lnTo>
                  <a:lnTo>
                    <a:pt x="0" y="363"/>
                  </a:lnTo>
                  <a:lnTo>
                    <a:pt x="0" y="0"/>
                  </a:lnTo>
                  <a:lnTo>
                    <a:pt x="364" y="0"/>
                  </a:lnTo>
                  <a:lnTo>
                    <a:pt x="316" y="49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ïṥļïḍè">
              <a:extLst>
                <a:ext uri="{FF2B5EF4-FFF2-40B4-BE49-F238E27FC236}">
                  <a16:creationId xmlns:a16="http://schemas.microsoft.com/office/drawing/2014/main" id="{55EADAAF-E8DE-480E-8B29-EC9E6A98E3F4}"/>
                </a:ext>
              </a:extLst>
            </p:cNvPr>
            <p:cNvSpPr/>
            <p:nvPr/>
          </p:nvSpPr>
          <p:spPr>
            <a:xfrm rot="2700000">
              <a:off x="5264882" y="3888075"/>
              <a:ext cx="1361343" cy="336374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</a:rPr>
                <a:t>02. </a:t>
              </a:r>
              <a:r>
                <a:rPr lang="en-US" altLang="zh-CN" sz="1200" b="1" dirty="0" err="1">
                  <a:solidFill>
                    <a:schemeClr val="bg1"/>
                  </a:solidFill>
                </a:rPr>
                <a:t>Vận</a:t>
              </a:r>
              <a:r>
                <a:rPr lang="en-US" altLang="zh-CN" sz="12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b="1" dirty="0" err="1">
                  <a:solidFill>
                    <a:schemeClr val="bg1"/>
                  </a:solidFill>
                </a:rPr>
                <a:t>hành</a:t>
              </a:r>
              <a:endParaRPr lang="en-US" altLang="zh-CN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işḻîḍé">
              <a:extLst>
                <a:ext uri="{FF2B5EF4-FFF2-40B4-BE49-F238E27FC236}">
                  <a16:creationId xmlns:a16="http://schemas.microsoft.com/office/drawing/2014/main" id="{136E8163-130B-40AD-879A-70D04BBEE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5337" y="2659621"/>
              <a:ext cx="1207633" cy="1239150"/>
            </a:xfrm>
            <a:custGeom>
              <a:avLst/>
              <a:gdLst/>
              <a:ahLst/>
              <a:cxnLst>
                <a:cxn ang="0">
                  <a:pos x="728" y="350"/>
                </a:cxn>
                <a:cxn ang="0">
                  <a:pos x="684" y="306"/>
                </a:cxn>
                <a:cxn ang="0">
                  <a:pos x="241" y="747"/>
                </a:cxn>
                <a:cxn ang="0">
                  <a:pos x="0" y="507"/>
                </a:cxn>
                <a:cxn ang="0">
                  <a:pos x="42" y="460"/>
                </a:cxn>
                <a:cxn ang="0">
                  <a:pos x="21" y="439"/>
                </a:cxn>
                <a:cxn ang="0">
                  <a:pos x="419" y="42"/>
                </a:cxn>
                <a:cxn ang="0">
                  <a:pos x="377" y="0"/>
                </a:cxn>
                <a:cxn ang="0">
                  <a:pos x="728" y="0"/>
                </a:cxn>
                <a:cxn ang="0">
                  <a:pos x="728" y="350"/>
                </a:cxn>
              </a:cxnLst>
              <a:rect l="0" t="0" r="r" b="b"/>
              <a:pathLst>
                <a:path w="728" h="747">
                  <a:moveTo>
                    <a:pt x="728" y="350"/>
                  </a:moveTo>
                  <a:lnTo>
                    <a:pt x="684" y="306"/>
                  </a:lnTo>
                  <a:lnTo>
                    <a:pt x="241" y="747"/>
                  </a:lnTo>
                  <a:lnTo>
                    <a:pt x="0" y="507"/>
                  </a:lnTo>
                  <a:lnTo>
                    <a:pt x="42" y="460"/>
                  </a:lnTo>
                  <a:lnTo>
                    <a:pt x="21" y="439"/>
                  </a:lnTo>
                  <a:lnTo>
                    <a:pt x="419" y="42"/>
                  </a:lnTo>
                  <a:lnTo>
                    <a:pt x="377" y="0"/>
                  </a:lnTo>
                  <a:lnTo>
                    <a:pt x="728" y="0"/>
                  </a:lnTo>
                  <a:lnTo>
                    <a:pt x="728" y="35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Sļïḓè">
              <a:extLst>
                <a:ext uri="{FF2B5EF4-FFF2-40B4-BE49-F238E27FC236}">
                  <a16:creationId xmlns:a16="http://schemas.microsoft.com/office/drawing/2014/main" id="{E17844FB-2CAE-4971-B188-91FC50CB6BCC}"/>
                </a:ext>
              </a:extLst>
            </p:cNvPr>
            <p:cNvSpPr/>
            <p:nvPr/>
          </p:nvSpPr>
          <p:spPr>
            <a:xfrm rot="18900000">
              <a:off x="5947299" y="3005327"/>
              <a:ext cx="1361340" cy="336374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r>
                <a:rPr lang="en-US" altLang="zh-CN" sz="1000" b="1" dirty="0">
                  <a:solidFill>
                    <a:schemeClr val="bg1"/>
                  </a:solidFill>
                </a:rPr>
                <a:t>03. </a:t>
              </a:r>
              <a:r>
                <a:rPr lang="en-US" altLang="zh-CN" sz="1000" b="1" dirty="0" err="1">
                  <a:solidFill>
                    <a:schemeClr val="bg1"/>
                  </a:solidFill>
                </a:rPr>
                <a:t>Tìm</a:t>
              </a:r>
              <a:r>
                <a:rPr lang="en-US" altLang="zh-CN" sz="10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1000" b="1" dirty="0" err="1">
                  <a:solidFill>
                    <a:schemeClr val="bg1"/>
                  </a:solidFill>
                </a:rPr>
                <a:t>Khách</a:t>
              </a:r>
              <a:r>
                <a:rPr lang="en-US" altLang="zh-CN" sz="10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1000" b="1" dirty="0" err="1">
                  <a:solidFill>
                    <a:schemeClr val="bg1"/>
                  </a:solidFill>
                </a:rPr>
                <a:t>hàng</a:t>
              </a:r>
              <a:endParaRPr lang="en-US" altLang="zh-CN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îş1iḍé">
              <a:extLst>
                <a:ext uri="{FF2B5EF4-FFF2-40B4-BE49-F238E27FC236}">
                  <a16:creationId xmlns:a16="http://schemas.microsoft.com/office/drawing/2014/main" id="{A193EC73-3B2B-4A6E-A889-0AC2F82ED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1477" y="1891580"/>
              <a:ext cx="1207634" cy="1247446"/>
            </a:xfrm>
            <a:custGeom>
              <a:avLst/>
              <a:gdLst/>
              <a:ahLst/>
              <a:cxnLst>
                <a:cxn ang="0">
                  <a:pos x="313" y="41"/>
                </a:cxn>
                <a:cxn ang="0">
                  <a:pos x="709" y="437"/>
                </a:cxn>
                <a:cxn ang="0">
                  <a:pos x="682" y="463"/>
                </a:cxn>
                <a:cxn ang="0">
                  <a:pos x="728" y="509"/>
                </a:cxn>
                <a:cxn ang="0">
                  <a:pos x="483" y="752"/>
                </a:cxn>
                <a:cxn ang="0">
                  <a:pos x="41" y="312"/>
                </a:cxn>
                <a:cxn ang="0">
                  <a:pos x="0" y="352"/>
                </a:cxn>
                <a:cxn ang="0">
                  <a:pos x="0" y="0"/>
                </a:cxn>
                <a:cxn ang="0">
                  <a:pos x="349" y="0"/>
                </a:cxn>
                <a:cxn ang="0">
                  <a:pos x="313" y="41"/>
                </a:cxn>
              </a:cxnLst>
              <a:rect l="0" t="0" r="r" b="b"/>
              <a:pathLst>
                <a:path w="728" h="752">
                  <a:moveTo>
                    <a:pt x="313" y="41"/>
                  </a:moveTo>
                  <a:lnTo>
                    <a:pt x="709" y="437"/>
                  </a:lnTo>
                  <a:lnTo>
                    <a:pt x="682" y="463"/>
                  </a:lnTo>
                  <a:lnTo>
                    <a:pt x="728" y="509"/>
                  </a:lnTo>
                  <a:lnTo>
                    <a:pt x="483" y="752"/>
                  </a:lnTo>
                  <a:lnTo>
                    <a:pt x="41" y="312"/>
                  </a:lnTo>
                  <a:lnTo>
                    <a:pt x="0" y="352"/>
                  </a:lnTo>
                  <a:lnTo>
                    <a:pt x="0" y="0"/>
                  </a:lnTo>
                  <a:lnTo>
                    <a:pt x="349" y="0"/>
                  </a:lnTo>
                  <a:lnTo>
                    <a:pt x="313" y="41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îŝḷíḍè">
              <a:extLst>
                <a:ext uri="{FF2B5EF4-FFF2-40B4-BE49-F238E27FC236}">
                  <a16:creationId xmlns:a16="http://schemas.microsoft.com/office/drawing/2014/main" id="{C74B633E-A56B-47B4-9DE7-4015AC25EBF2}"/>
                </a:ext>
              </a:extLst>
            </p:cNvPr>
            <p:cNvSpPr/>
            <p:nvPr/>
          </p:nvSpPr>
          <p:spPr>
            <a:xfrm rot="2700000">
              <a:off x="5197556" y="2280071"/>
              <a:ext cx="1361341" cy="336374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r>
                <a:rPr lang="en-US" altLang="zh-CN" sz="1000" b="1" dirty="0">
                  <a:solidFill>
                    <a:schemeClr val="bg1"/>
                  </a:solidFill>
                </a:rPr>
                <a:t>04. </a:t>
              </a:r>
              <a:r>
                <a:rPr lang="en-US" altLang="zh-CN" sz="1000" b="1" dirty="0" err="1">
                  <a:solidFill>
                    <a:schemeClr val="bg1"/>
                  </a:solidFill>
                </a:rPr>
                <a:t>Tăng</a:t>
              </a:r>
              <a:r>
                <a:rPr lang="en-US" altLang="zh-CN" sz="10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1000" b="1" dirty="0" err="1">
                  <a:solidFill>
                    <a:schemeClr val="bg1"/>
                  </a:solidFill>
                </a:rPr>
                <a:t>doanh</a:t>
              </a:r>
              <a:r>
                <a:rPr lang="en-US" altLang="zh-CN" sz="10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1000" b="1" dirty="0" err="1">
                  <a:solidFill>
                    <a:schemeClr val="bg1"/>
                  </a:solidFill>
                </a:rPr>
                <a:t>thu</a:t>
              </a:r>
              <a:endParaRPr lang="en-US" altLang="zh-CN" sz="1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箭头: V 形 1">
            <a:extLst>
              <a:ext uri="{FF2B5EF4-FFF2-40B4-BE49-F238E27FC236}">
                <a16:creationId xmlns:a16="http://schemas.microsoft.com/office/drawing/2014/main" id="{8D584F04-D6BA-4288-923B-6DD467AC3EE5}"/>
              </a:ext>
            </a:extLst>
          </p:cNvPr>
          <p:cNvSpPr/>
          <p:nvPr/>
        </p:nvSpPr>
        <p:spPr>
          <a:xfrm flipH="1">
            <a:off x="2145059" y="270846"/>
            <a:ext cx="287062" cy="317516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箭头: V 形 2">
            <a:extLst>
              <a:ext uri="{FF2B5EF4-FFF2-40B4-BE49-F238E27FC236}">
                <a16:creationId xmlns:a16="http://schemas.microsoft.com/office/drawing/2014/main" id="{72A10B15-4A06-4D87-97E5-14CB4FFB03B8}"/>
              </a:ext>
            </a:extLst>
          </p:cNvPr>
          <p:cNvSpPr/>
          <p:nvPr/>
        </p:nvSpPr>
        <p:spPr>
          <a:xfrm flipH="1">
            <a:off x="2383419" y="246812"/>
            <a:ext cx="334923" cy="365585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4" name="箭头: V 形 1">
            <a:extLst>
              <a:ext uri="{FF2B5EF4-FFF2-40B4-BE49-F238E27FC236}">
                <a16:creationId xmlns:a16="http://schemas.microsoft.com/office/drawing/2014/main" id="{BA3D093C-E847-465E-98C4-DACE9A9253FB}"/>
              </a:ext>
            </a:extLst>
          </p:cNvPr>
          <p:cNvSpPr/>
          <p:nvPr/>
        </p:nvSpPr>
        <p:spPr>
          <a:xfrm rot="10800000" flipH="1">
            <a:off x="9144014" y="246812"/>
            <a:ext cx="287062" cy="317516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箭头: V 形 2">
            <a:extLst>
              <a:ext uri="{FF2B5EF4-FFF2-40B4-BE49-F238E27FC236}">
                <a16:creationId xmlns:a16="http://schemas.microsoft.com/office/drawing/2014/main" id="{16C9664F-3244-4445-99D3-C65B22A64452}"/>
              </a:ext>
            </a:extLst>
          </p:cNvPr>
          <p:cNvSpPr/>
          <p:nvPr/>
        </p:nvSpPr>
        <p:spPr>
          <a:xfrm rot="10800000" flipH="1">
            <a:off x="8852729" y="222777"/>
            <a:ext cx="334923" cy="365585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文本框 67">
            <a:extLst>
              <a:ext uri="{FF2B5EF4-FFF2-40B4-BE49-F238E27FC236}">
                <a16:creationId xmlns:a16="http://schemas.microsoft.com/office/drawing/2014/main" id="{42FBDD03-9026-4605-B87E-B45E369914A2}"/>
              </a:ext>
            </a:extLst>
          </p:cNvPr>
          <p:cNvSpPr txBox="1"/>
          <p:nvPr/>
        </p:nvSpPr>
        <p:spPr>
          <a:xfrm>
            <a:off x="3032203" y="67632"/>
            <a:ext cx="5465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Philosopher" panose="02000503000000020004" pitchFamily="2" charset="0"/>
              </a:rPr>
              <a:t>HỢP TÁC VỚI NALHOTEL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Philosopher" panose="02000503000000020004" pitchFamily="2" charset="0"/>
            </a:endParaRPr>
          </a:p>
        </p:txBody>
      </p:sp>
      <p:sp>
        <p:nvSpPr>
          <p:cNvPr id="37" name="文本框 67">
            <a:extLst>
              <a:ext uri="{FF2B5EF4-FFF2-40B4-BE49-F238E27FC236}">
                <a16:creationId xmlns:a16="http://schemas.microsoft.com/office/drawing/2014/main" id="{F33B8EE2-9448-4BF2-9695-B7EAFC30775A}"/>
              </a:ext>
            </a:extLst>
          </p:cNvPr>
          <p:cNvSpPr txBox="1"/>
          <p:nvPr/>
        </p:nvSpPr>
        <p:spPr>
          <a:xfrm>
            <a:off x="3197825" y="5729944"/>
            <a:ext cx="5134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Philosopher" panose="02000503000000020004" pitchFamily="2" charset="0"/>
              </a:rPr>
              <a:t>THỜI GIAN TRIỂN KHAI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Philosopher" panose="02000503000000020004" pitchFamily="2" charset="0"/>
            </a:endParaRPr>
          </a:p>
        </p:txBody>
      </p:sp>
      <p:sp>
        <p:nvSpPr>
          <p:cNvPr id="38" name="文本框 67">
            <a:extLst>
              <a:ext uri="{FF2B5EF4-FFF2-40B4-BE49-F238E27FC236}">
                <a16:creationId xmlns:a16="http://schemas.microsoft.com/office/drawing/2014/main" id="{0627D3D3-8366-4C2A-B168-A4E535D88AEF}"/>
              </a:ext>
            </a:extLst>
          </p:cNvPr>
          <p:cNvSpPr txBox="1"/>
          <p:nvPr/>
        </p:nvSpPr>
        <p:spPr>
          <a:xfrm>
            <a:off x="6887627" y="3716713"/>
            <a:ext cx="2189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Philosopher" panose="02000503000000020004" pitchFamily="2" charset="0"/>
              </a:rPr>
              <a:t>10 NGÀY LÀM VIỆC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latin typeface="Philosopher" panose="02000503000000020004" pitchFamily="2" charset="0"/>
            </a:endParaRPr>
          </a:p>
        </p:txBody>
      </p:sp>
      <p:sp>
        <p:nvSpPr>
          <p:cNvPr id="39" name="文本框 67">
            <a:extLst>
              <a:ext uri="{FF2B5EF4-FFF2-40B4-BE49-F238E27FC236}">
                <a16:creationId xmlns:a16="http://schemas.microsoft.com/office/drawing/2014/main" id="{191F3A61-5AAE-4A59-9979-3431ECFE8EAC}"/>
              </a:ext>
            </a:extLst>
          </p:cNvPr>
          <p:cNvSpPr txBox="1"/>
          <p:nvPr/>
        </p:nvSpPr>
        <p:spPr>
          <a:xfrm>
            <a:off x="2878804" y="2962021"/>
            <a:ext cx="2189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Philosopher" panose="02000503000000020004" pitchFamily="2" charset="0"/>
              </a:rPr>
              <a:t>10 NGÀY LÀM VIỆC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latin typeface="Philosopher" panose="02000503000000020004" pitchFamily="2" charset="0"/>
            </a:endParaRPr>
          </a:p>
        </p:txBody>
      </p:sp>
      <p:sp>
        <p:nvSpPr>
          <p:cNvPr id="40" name="文本框 67">
            <a:extLst>
              <a:ext uri="{FF2B5EF4-FFF2-40B4-BE49-F238E27FC236}">
                <a16:creationId xmlns:a16="http://schemas.microsoft.com/office/drawing/2014/main" id="{F42C60F7-2DC5-4F0C-A583-7A3C96834C1F}"/>
              </a:ext>
            </a:extLst>
          </p:cNvPr>
          <p:cNvSpPr txBox="1"/>
          <p:nvPr/>
        </p:nvSpPr>
        <p:spPr>
          <a:xfrm>
            <a:off x="6989376" y="2183240"/>
            <a:ext cx="2238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Philosopher" panose="02000503000000020004" pitchFamily="2" charset="0"/>
              </a:rPr>
              <a:t>30 NGÀY LÀM VIỆC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latin typeface="Philosopher" panose="02000503000000020004" pitchFamily="2" charset="0"/>
            </a:endParaRPr>
          </a:p>
        </p:txBody>
      </p:sp>
      <p:sp>
        <p:nvSpPr>
          <p:cNvPr id="41" name="文本框 67">
            <a:extLst>
              <a:ext uri="{FF2B5EF4-FFF2-40B4-BE49-F238E27FC236}">
                <a16:creationId xmlns:a16="http://schemas.microsoft.com/office/drawing/2014/main" id="{4A405890-6A76-49A7-81D6-2C4969E47F52}"/>
              </a:ext>
            </a:extLst>
          </p:cNvPr>
          <p:cNvSpPr txBox="1"/>
          <p:nvPr/>
        </p:nvSpPr>
        <p:spPr>
          <a:xfrm>
            <a:off x="2862774" y="1395784"/>
            <a:ext cx="2238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Philosopher" panose="02000503000000020004" pitchFamily="2" charset="0"/>
              </a:rPr>
              <a:t>30 NGÀY LÀM VIỆC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latin typeface="Philosoph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00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14CAC88-7EE4-46CF-BC55-1B3492B639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0FB7E17-32F9-4B20-8403-BD32CBF3027A}"/>
              </a:ext>
            </a:extLst>
          </p:cNvPr>
          <p:cNvSpPr/>
          <p:nvPr/>
        </p:nvSpPr>
        <p:spPr>
          <a:xfrm>
            <a:off x="2249424" y="0"/>
            <a:ext cx="1645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76">
            <a:extLst>
              <a:ext uri="{FF2B5EF4-FFF2-40B4-BE49-F238E27FC236}">
                <a16:creationId xmlns:a16="http://schemas.microsoft.com/office/drawing/2014/main" id="{F844D415-5E09-47B7-95AD-C92232BDBEC5}"/>
              </a:ext>
            </a:extLst>
          </p:cNvPr>
          <p:cNvSpPr txBox="1"/>
          <p:nvPr/>
        </p:nvSpPr>
        <p:spPr>
          <a:xfrm>
            <a:off x="1628870" y="4141850"/>
            <a:ext cx="1428078" cy="518462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600" dirty="0">
                <a:solidFill>
                  <a:schemeClr val="bg1"/>
                </a:solidFill>
                <a:latin typeface="Impact" panose="020B0806030902050204" pitchFamily="34" charset="0"/>
              </a:rPr>
              <a:t>THANKS</a:t>
            </a:r>
            <a:endParaRPr lang="zh-CN" altLang="en-US" sz="16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B98A681-C99D-4062-A460-1FCD1F8CF0F1}"/>
              </a:ext>
            </a:extLst>
          </p:cNvPr>
          <p:cNvGrpSpPr/>
          <p:nvPr/>
        </p:nvGrpSpPr>
        <p:grpSpPr>
          <a:xfrm>
            <a:off x="1523758" y="3581931"/>
            <a:ext cx="1638300" cy="1638300"/>
            <a:chOff x="1549071" y="3554881"/>
            <a:chExt cx="1638300" cy="1638300"/>
          </a:xfrm>
          <a:solidFill>
            <a:srgbClr val="E1730C"/>
          </a:solidFill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FF95AB4B-74BB-47E9-8775-1BB357BB40E1}"/>
                </a:ext>
              </a:extLst>
            </p:cNvPr>
            <p:cNvSpPr/>
            <p:nvPr/>
          </p:nvSpPr>
          <p:spPr>
            <a:xfrm>
              <a:off x="1549071" y="3554881"/>
              <a:ext cx="1638300" cy="1638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76">
              <a:extLst>
                <a:ext uri="{FF2B5EF4-FFF2-40B4-BE49-F238E27FC236}">
                  <a16:creationId xmlns:a16="http://schemas.microsoft.com/office/drawing/2014/main" id="{283B1C0B-C62C-4092-AA86-8CCA01F4ACD3}"/>
                </a:ext>
              </a:extLst>
            </p:cNvPr>
            <p:cNvSpPr txBox="1"/>
            <p:nvPr/>
          </p:nvSpPr>
          <p:spPr>
            <a:xfrm>
              <a:off x="1654183" y="4114800"/>
              <a:ext cx="1428078" cy="518462"/>
            </a:xfrm>
            <a:prstGeom prst="rect">
              <a:avLst/>
            </a:prstGeom>
            <a:grpFill/>
          </p:spPr>
          <p:txBody>
            <a:bodyPr wrap="none" numCol="1" rtlCol="0">
              <a:prstTxWarp prst="textPlain">
                <a:avLst/>
              </a:prstTxWarp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600" dirty="0">
                  <a:solidFill>
                    <a:schemeClr val="bg1"/>
                  </a:solidFill>
                  <a:latin typeface="Impact" panose="020B0806030902050204" pitchFamily="34" charset="0"/>
                </a:rPr>
                <a:t>THANKS</a:t>
              </a:r>
              <a:endParaRPr lang="zh-CN" altLang="en-US" sz="166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7" name="副标题 4">
            <a:extLst>
              <a:ext uri="{FF2B5EF4-FFF2-40B4-BE49-F238E27FC236}">
                <a16:creationId xmlns:a16="http://schemas.microsoft.com/office/drawing/2014/main" id="{3E89378D-5681-4B1E-8DD1-8E10F0E4A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60163" y="5375453"/>
            <a:ext cx="3832671" cy="558799"/>
          </a:xfrm>
        </p:spPr>
        <p:txBody>
          <a:bodyPr/>
          <a:lstStyle/>
          <a:p>
            <a:r>
              <a:rPr lang="en-US" altLang="zh-CN" i="1" dirty="0">
                <a:latin typeface="Philosopher" panose="02000503000000020004" pitchFamily="2" charset="0"/>
              </a:rPr>
              <a:t>DÀNH CHO KHÁCH SẠN</a:t>
            </a:r>
            <a:endParaRPr lang="zh-CN" altLang="en-US" i="1" dirty="0">
              <a:latin typeface="Philosopher" panose="02000503000000020004" pitchFamily="2" charset="0"/>
            </a:endParaRPr>
          </a:p>
        </p:txBody>
      </p:sp>
      <p:sp>
        <p:nvSpPr>
          <p:cNvPr id="18" name="标题 3">
            <a:extLst>
              <a:ext uri="{FF2B5EF4-FFF2-40B4-BE49-F238E27FC236}">
                <a16:creationId xmlns:a16="http://schemas.microsoft.com/office/drawing/2014/main" id="{26E218A4-9C08-40B7-9B8D-7B9A635C06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35974" y="4735957"/>
            <a:ext cx="2531382" cy="415195"/>
          </a:xfrm>
        </p:spPr>
        <p:txBody>
          <a:bodyPr>
            <a:noAutofit/>
          </a:bodyPr>
          <a:lstStyle/>
          <a:p>
            <a:r>
              <a:rPr lang="en-US" altLang="zh-CN" sz="4400" dirty="0" err="1">
                <a:latin typeface="Philosopher" panose="02000503000000020004" pitchFamily="2" charset="0"/>
              </a:rPr>
              <a:t>Nalhotel</a:t>
            </a:r>
            <a:r>
              <a:rPr lang="en-US" altLang="zh-CN" sz="4400" baseline="50000" dirty="0">
                <a:latin typeface="Philosopher" panose="02000503000000020004" pitchFamily="2" charset="0"/>
              </a:rPr>
              <a:t>®</a:t>
            </a:r>
            <a:br>
              <a:rPr lang="en-US" altLang="zh-CN" sz="4400" dirty="0">
                <a:latin typeface="Philosopher" panose="02000503000000020004" pitchFamily="2" charset="0"/>
              </a:rPr>
            </a:br>
            <a:endParaRPr lang="zh-CN" altLang="en-US" sz="4400" dirty="0">
              <a:latin typeface="Philosopher" panose="02000503000000020004" pitchFamily="2" charset="0"/>
            </a:endParaRPr>
          </a:p>
        </p:txBody>
      </p:sp>
      <p:sp>
        <p:nvSpPr>
          <p:cNvPr id="19" name="文本框 11">
            <a:extLst>
              <a:ext uri="{FF2B5EF4-FFF2-40B4-BE49-F238E27FC236}">
                <a16:creationId xmlns:a16="http://schemas.microsoft.com/office/drawing/2014/main" id="{B562680F-0DBC-4160-996D-BF479725B46C}"/>
              </a:ext>
            </a:extLst>
          </p:cNvPr>
          <p:cNvSpPr txBox="1"/>
          <p:nvPr/>
        </p:nvSpPr>
        <p:spPr>
          <a:xfrm>
            <a:off x="3759448" y="4900801"/>
            <a:ext cx="8132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Philosopher" panose="02000503000000020004" pitchFamily="2" charset="0"/>
              </a:rPr>
              <a:t>CHUYỂN ĐỔI SỐ CHO LĨNH VỰC DU LỊCH</a:t>
            </a:r>
            <a:endParaRPr lang="zh-CN" altLang="en-US" sz="3200" b="1" dirty="0">
              <a:solidFill>
                <a:schemeClr val="bg1"/>
              </a:solidFill>
              <a:latin typeface="Philosoph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32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7" grpId="0" build="p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0BFB362-71AF-4AF3-9030-63E88194E7AF}"/>
              </a:ext>
            </a:extLst>
          </p:cNvPr>
          <p:cNvSpPr/>
          <p:nvPr/>
        </p:nvSpPr>
        <p:spPr>
          <a:xfrm>
            <a:off x="6229350" y="2076450"/>
            <a:ext cx="5962650" cy="27622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CAA3724-9D95-4032-8975-ECB57574C3C8}"/>
              </a:ext>
            </a:extLst>
          </p:cNvPr>
          <p:cNvSpPr/>
          <p:nvPr/>
        </p:nvSpPr>
        <p:spPr>
          <a:xfrm>
            <a:off x="0" y="1073150"/>
            <a:ext cx="6229350" cy="4699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F54C8C9-F1F1-4159-B38F-75370070E928}"/>
              </a:ext>
            </a:extLst>
          </p:cNvPr>
          <p:cNvSpPr txBox="1"/>
          <p:nvPr/>
        </p:nvSpPr>
        <p:spPr>
          <a:xfrm>
            <a:off x="8477250" y="2247900"/>
            <a:ext cx="756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Philosopher" panose="02000503000000020004" pitchFamily="2" charset="0"/>
              </a:rPr>
              <a:t>01</a:t>
            </a:r>
            <a:endParaRPr lang="zh-CN" altLang="en-US" sz="4800" b="1" dirty="0">
              <a:solidFill>
                <a:schemeClr val="bg1"/>
              </a:solidFill>
              <a:latin typeface="Philosopher" panose="02000503000000020004" pitchFamily="2" charset="0"/>
            </a:endParaRPr>
          </a:p>
        </p:txBody>
      </p:sp>
      <p:sp>
        <p:nvSpPr>
          <p:cNvPr id="12" name="işľíḓê">
            <a:extLst>
              <a:ext uri="{FF2B5EF4-FFF2-40B4-BE49-F238E27FC236}">
                <a16:creationId xmlns:a16="http://schemas.microsoft.com/office/drawing/2014/main" id="{3DF7580D-7652-4F43-B9A2-8985EE916F2B}"/>
              </a:ext>
            </a:extLst>
          </p:cNvPr>
          <p:cNvSpPr txBox="1"/>
          <p:nvPr/>
        </p:nvSpPr>
        <p:spPr>
          <a:xfrm>
            <a:off x="6434531" y="4259813"/>
            <a:ext cx="4085437" cy="307840"/>
          </a:xfrm>
          <a:prstGeom prst="rect">
            <a:avLst/>
          </a:prstGeom>
          <a:noFill/>
        </p:spPr>
        <p:txBody>
          <a:bodyPr wrap="square" lIns="0" tIns="0" rIns="72000" bIns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200" i="1" dirty="0">
                <a:solidFill>
                  <a:schemeClr val="bg1"/>
                </a:solidFill>
                <a:latin typeface="Philosopher" panose="02000503000000020004" pitchFamily="2" charset="0"/>
              </a:rPr>
              <a:t>NGUỒN: BÁO CÁO NALHOTEL 2022</a:t>
            </a:r>
            <a:endParaRPr lang="zh-CN" altLang="en-US" sz="1200" i="1" dirty="0">
              <a:solidFill>
                <a:schemeClr val="bg1"/>
              </a:solidFill>
              <a:latin typeface="Philosopher" panose="02000503000000020004" pitchFamily="2" charset="0"/>
            </a:endParaRPr>
          </a:p>
        </p:txBody>
      </p:sp>
      <p:sp>
        <p:nvSpPr>
          <p:cNvPr id="13" name="iSlíḍè">
            <a:extLst>
              <a:ext uri="{FF2B5EF4-FFF2-40B4-BE49-F238E27FC236}">
                <a16:creationId xmlns:a16="http://schemas.microsoft.com/office/drawing/2014/main" id="{B77E48C5-D854-4F10-9750-6020D2A9667B}"/>
              </a:ext>
            </a:extLst>
          </p:cNvPr>
          <p:cNvSpPr txBox="1"/>
          <p:nvPr/>
        </p:nvSpPr>
        <p:spPr>
          <a:xfrm>
            <a:off x="10140846" y="3257366"/>
            <a:ext cx="1303809" cy="246221"/>
          </a:xfrm>
          <a:prstGeom prst="rect">
            <a:avLst/>
          </a:prstGeom>
          <a:noFill/>
        </p:spPr>
        <p:txBody>
          <a:bodyPr wrap="none" lIns="0" tIns="0" rIns="72000" bIns="0">
            <a:noAutofit/>
          </a:bodyPr>
          <a:lstStyle/>
          <a:p>
            <a:pPr algn="r"/>
            <a:r>
              <a:rPr lang="en-US" altLang="zh-CN" sz="2800" b="1" dirty="0">
                <a:solidFill>
                  <a:schemeClr val="bg1"/>
                </a:solidFill>
                <a:latin typeface="Philosopher" panose="02000503000000020004" pitchFamily="2" charset="0"/>
              </a:rPr>
              <a:t>VẤN ĐỀ CỦA THỊ TRƯỜNG</a:t>
            </a:r>
            <a:endParaRPr lang="zh-CN" altLang="en-US" sz="2800" b="1" dirty="0">
              <a:solidFill>
                <a:schemeClr val="bg1"/>
              </a:solidFill>
              <a:latin typeface="Philosoph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01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0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V 形 1">
            <a:extLst>
              <a:ext uri="{FF2B5EF4-FFF2-40B4-BE49-F238E27FC236}">
                <a16:creationId xmlns:a16="http://schemas.microsoft.com/office/drawing/2014/main" id="{825F843A-D08B-41E6-B69E-BE0CFD837A89}"/>
              </a:ext>
            </a:extLst>
          </p:cNvPr>
          <p:cNvSpPr/>
          <p:nvPr/>
        </p:nvSpPr>
        <p:spPr>
          <a:xfrm flipH="1">
            <a:off x="2145059" y="270846"/>
            <a:ext cx="287062" cy="317516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箭头: V 形 2">
            <a:extLst>
              <a:ext uri="{FF2B5EF4-FFF2-40B4-BE49-F238E27FC236}">
                <a16:creationId xmlns:a16="http://schemas.microsoft.com/office/drawing/2014/main" id="{7F21F15E-E8C6-404A-8754-E74550EBE902}"/>
              </a:ext>
            </a:extLst>
          </p:cNvPr>
          <p:cNvSpPr/>
          <p:nvPr/>
        </p:nvSpPr>
        <p:spPr>
          <a:xfrm flipH="1">
            <a:off x="2383419" y="246812"/>
            <a:ext cx="334923" cy="365585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7" name="be2da6a5-35d1-4899-8b1e-a9c8fcf9a18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4AD5FE27-9914-4AB4-83E6-EF4F43209498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993578" y="1772817"/>
            <a:ext cx="8996000" cy="3545629"/>
            <a:chOff x="1993578" y="1772816"/>
            <a:chExt cx="8996005" cy="3545631"/>
          </a:xfrm>
        </p:grpSpPr>
        <p:grpSp>
          <p:nvGrpSpPr>
            <p:cNvPr id="10" name="íṧļiḓê">
              <a:extLst>
                <a:ext uri="{FF2B5EF4-FFF2-40B4-BE49-F238E27FC236}">
                  <a16:creationId xmlns:a16="http://schemas.microsoft.com/office/drawing/2014/main" id="{AAA1B672-B18C-4F1B-88AE-F2628ACE0E53}"/>
                </a:ext>
              </a:extLst>
            </p:cNvPr>
            <p:cNvGrpSpPr/>
            <p:nvPr/>
          </p:nvGrpSpPr>
          <p:grpSpPr>
            <a:xfrm>
              <a:off x="5843974" y="1772816"/>
              <a:ext cx="5145609" cy="3545631"/>
              <a:chOff x="5195900" y="1072991"/>
              <a:chExt cx="6838330" cy="4712019"/>
            </a:xfrm>
          </p:grpSpPr>
          <p:sp>
            <p:nvSpPr>
              <p:cNvPr id="20" name="iṡļiḍe">
                <a:extLst>
                  <a:ext uri="{FF2B5EF4-FFF2-40B4-BE49-F238E27FC236}">
                    <a16:creationId xmlns:a16="http://schemas.microsoft.com/office/drawing/2014/main" id="{265F41A9-9E95-4D7A-9DE7-96D6603A68F7}"/>
                  </a:ext>
                </a:extLst>
              </p:cNvPr>
              <p:cNvSpPr/>
              <p:nvPr/>
            </p:nvSpPr>
            <p:spPr bwMode="auto">
              <a:xfrm>
                <a:off x="5195900" y="1075213"/>
                <a:ext cx="661492" cy="570252"/>
              </a:xfrm>
              <a:prstGeom prst="hexagon">
                <a:avLst/>
              </a:prstGeom>
              <a:solidFill>
                <a:srgbClr val="0070C0"/>
              </a:solidFill>
              <a:ln w="19050">
                <a:noFill/>
                <a:round/>
                <a:headEnd/>
                <a:tailEnd/>
              </a:ln>
            </p:spPr>
            <p:txBody>
              <a:bodyPr rot="0" spcFirstLastPara="0" vert="horz" wrap="none" lIns="91440" tIns="45720" rIns="91440" bIns="45720" anchor="ctr" anchorCtr="1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lang="en-US" altLang="zh-CN" sz="1200" b="1" dirty="0">
                    <a:solidFill>
                      <a:schemeClr val="bg1">
                        <a:lumMod val="100000"/>
                      </a:schemeClr>
                    </a:solidFill>
                    <a:latin typeface="Philosopher" panose="02000503000000020004" pitchFamily="2" charset="0"/>
                  </a:rPr>
                  <a:t>80%</a:t>
                </a:r>
              </a:p>
            </p:txBody>
          </p:sp>
          <p:sp>
            <p:nvSpPr>
              <p:cNvPr id="21" name="ïšḷîdé">
                <a:extLst>
                  <a:ext uri="{FF2B5EF4-FFF2-40B4-BE49-F238E27FC236}">
                    <a16:creationId xmlns:a16="http://schemas.microsoft.com/office/drawing/2014/main" id="{4B7FC25B-9BC3-44A6-BDF0-41EFA4504AA8}"/>
                  </a:ext>
                </a:extLst>
              </p:cNvPr>
              <p:cNvSpPr/>
              <p:nvPr/>
            </p:nvSpPr>
            <p:spPr bwMode="auto">
              <a:xfrm>
                <a:off x="5195900" y="2107877"/>
                <a:ext cx="661492" cy="570252"/>
              </a:xfrm>
              <a:prstGeom prst="hexagon">
                <a:avLst/>
              </a:prstGeom>
              <a:solidFill>
                <a:srgbClr val="0070C0"/>
              </a:solidFill>
              <a:ln w="19050">
                <a:noFill/>
                <a:round/>
                <a:headEnd/>
                <a:tailEnd/>
              </a:ln>
            </p:spPr>
            <p:txBody>
              <a:bodyPr rot="0" spcFirstLastPara="0" vert="horz" wrap="none" lIns="91440" tIns="45720" rIns="91440" bIns="45720" anchor="ctr" anchorCtr="1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lang="en-US" altLang="zh-CN" sz="1200" b="1" dirty="0">
                    <a:solidFill>
                      <a:schemeClr val="bg1">
                        <a:lumMod val="100000"/>
                      </a:schemeClr>
                    </a:solidFill>
                    <a:latin typeface="Philosopher" panose="02000503000000020004" pitchFamily="2" charset="0"/>
                  </a:rPr>
                  <a:t>100%</a:t>
                </a:r>
              </a:p>
            </p:txBody>
          </p:sp>
          <p:sp>
            <p:nvSpPr>
              <p:cNvPr id="22" name="îŝḻïḑè">
                <a:extLst>
                  <a:ext uri="{FF2B5EF4-FFF2-40B4-BE49-F238E27FC236}">
                    <a16:creationId xmlns:a16="http://schemas.microsoft.com/office/drawing/2014/main" id="{4009C69F-7E91-4DA4-8B8B-841C93D7DF42}"/>
                  </a:ext>
                </a:extLst>
              </p:cNvPr>
              <p:cNvSpPr/>
              <p:nvPr/>
            </p:nvSpPr>
            <p:spPr bwMode="auto">
              <a:xfrm>
                <a:off x="5195900" y="3140541"/>
                <a:ext cx="661492" cy="570252"/>
              </a:xfrm>
              <a:prstGeom prst="hexagon">
                <a:avLst/>
              </a:prstGeom>
              <a:solidFill>
                <a:schemeClr val="accent3">
                  <a:lumMod val="10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rot="0" spcFirstLastPara="0" vert="horz" wrap="none" lIns="91440" tIns="45720" rIns="91440" bIns="45720" anchor="ctr" anchorCtr="1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lang="en-US" altLang="zh-CN" sz="1200" b="1" dirty="0">
                    <a:solidFill>
                      <a:schemeClr val="bg1">
                        <a:lumMod val="100000"/>
                      </a:schemeClr>
                    </a:solidFill>
                    <a:latin typeface="Philosopher" panose="02000503000000020004" pitchFamily="2" charset="0"/>
                  </a:rPr>
                  <a:t>100%</a:t>
                </a:r>
              </a:p>
            </p:txBody>
          </p:sp>
          <p:sp>
            <p:nvSpPr>
              <p:cNvPr id="23" name="ïš1idè">
                <a:extLst>
                  <a:ext uri="{FF2B5EF4-FFF2-40B4-BE49-F238E27FC236}">
                    <a16:creationId xmlns:a16="http://schemas.microsoft.com/office/drawing/2014/main" id="{B751FCAE-08A6-4DC5-AB5D-8F9A129FB4BB}"/>
                  </a:ext>
                </a:extLst>
              </p:cNvPr>
              <p:cNvSpPr/>
              <p:nvPr/>
            </p:nvSpPr>
            <p:spPr bwMode="auto">
              <a:xfrm>
                <a:off x="5195900" y="4173205"/>
                <a:ext cx="661492" cy="570252"/>
              </a:xfrm>
              <a:prstGeom prst="hexagon">
                <a:avLst/>
              </a:prstGeom>
              <a:solidFill>
                <a:srgbClr val="0070C0"/>
              </a:solidFill>
              <a:ln w="19050">
                <a:noFill/>
                <a:round/>
                <a:headEnd/>
                <a:tailEnd/>
              </a:ln>
            </p:spPr>
            <p:txBody>
              <a:bodyPr rot="0" spcFirstLastPara="0" vert="horz" wrap="none" lIns="91440" tIns="45720" rIns="91440" bIns="45720" anchor="ctr" anchorCtr="1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lang="en-US" altLang="zh-CN" sz="1200" b="1" dirty="0">
                    <a:solidFill>
                      <a:schemeClr val="bg1">
                        <a:lumMod val="100000"/>
                      </a:schemeClr>
                    </a:solidFill>
                    <a:latin typeface="Philosopher" panose="02000503000000020004" pitchFamily="2" charset="0"/>
                  </a:rPr>
                  <a:t>80%</a:t>
                </a:r>
              </a:p>
            </p:txBody>
          </p:sp>
          <p:sp>
            <p:nvSpPr>
              <p:cNvPr id="24" name="îSļiḑé">
                <a:extLst>
                  <a:ext uri="{FF2B5EF4-FFF2-40B4-BE49-F238E27FC236}">
                    <a16:creationId xmlns:a16="http://schemas.microsoft.com/office/drawing/2014/main" id="{331D3430-CF66-4C00-9942-56CEA9846625}"/>
                  </a:ext>
                </a:extLst>
              </p:cNvPr>
              <p:cNvSpPr/>
              <p:nvPr/>
            </p:nvSpPr>
            <p:spPr bwMode="auto">
              <a:xfrm>
                <a:off x="5195900" y="5205868"/>
                <a:ext cx="661492" cy="570252"/>
              </a:xfrm>
              <a:prstGeom prst="hexagon">
                <a:avLst/>
              </a:prstGeom>
              <a:solidFill>
                <a:schemeClr val="accent5">
                  <a:lumMod val="10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rot="0" spcFirstLastPara="0" vert="horz" wrap="none" lIns="91440" tIns="45720" rIns="91440" bIns="45720" anchor="ctr" anchorCtr="1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lang="en-US" altLang="zh-CN" sz="1200" b="1" dirty="0">
                    <a:solidFill>
                      <a:schemeClr val="bg1">
                        <a:lumMod val="100000"/>
                      </a:schemeClr>
                    </a:solidFill>
                    <a:latin typeface="Philosopher" panose="02000503000000020004" pitchFamily="2" charset="0"/>
                  </a:rPr>
                  <a:t>50%</a:t>
                </a:r>
              </a:p>
            </p:txBody>
          </p:sp>
          <p:sp>
            <p:nvSpPr>
              <p:cNvPr id="25" name="îṥľíḍé">
                <a:extLst>
                  <a:ext uri="{FF2B5EF4-FFF2-40B4-BE49-F238E27FC236}">
                    <a16:creationId xmlns:a16="http://schemas.microsoft.com/office/drawing/2014/main" id="{41B8DB35-3191-43F8-90B0-99ED4FABE0F8}"/>
                  </a:ext>
                </a:extLst>
              </p:cNvPr>
              <p:cNvSpPr/>
              <p:nvPr/>
            </p:nvSpPr>
            <p:spPr bwMode="auto">
              <a:xfrm>
                <a:off x="6023991" y="1072991"/>
                <a:ext cx="6010239" cy="572475"/>
              </a:xfrm>
              <a:prstGeom prst="hexagon">
                <a:avLst/>
              </a:prstGeom>
              <a:solidFill>
                <a:srgbClr val="0070C0"/>
              </a:solidFill>
              <a:ln w="19050">
                <a:noFill/>
                <a:round/>
                <a:headEnd/>
                <a:tailEnd/>
              </a:ln>
            </p:spPr>
            <p:txBody>
              <a:bodyPr rot="0" spcFirstLastPara="0" vert="horz" wrap="square" lIns="91440" tIns="45720" rIns="91440" bIns="4572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200" b="1" dirty="0" err="1">
                    <a:solidFill>
                      <a:schemeClr val="bg1">
                        <a:lumMod val="100000"/>
                      </a:schemeClr>
                    </a:solidFill>
                    <a:latin typeface="Philosopher" panose="02000503000000020004" pitchFamily="2" charset="0"/>
                  </a:rPr>
                  <a:t>Kênh</a:t>
                </a:r>
                <a:r>
                  <a:rPr lang="en-US" altLang="zh-CN" sz="1200" b="1" dirty="0">
                    <a:solidFill>
                      <a:schemeClr val="bg1">
                        <a:lumMod val="100000"/>
                      </a:schemeClr>
                    </a:solidFill>
                    <a:latin typeface="Philosopher" panose="02000503000000020004" pitchFamily="2" charset="0"/>
                  </a:rPr>
                  <a:t> Online (digital marketing) </a:t>
                </a:r>
                <a:r>
                  <a:rPr lang="en-US" altLang="zh-CN" sz="1200" b="1" dirty="0" err="1">
                    <a:solidFill>
                      <a:schemeClr val="bg1">
                        <a:lumMod val="100000"/>
                      </a:schemeClr>
                    </a:solidFill>
                    <a:latin typeface="Philosopher" panose="02000503000000020004" pitchFamily="2" charset="0"/>
                  </a:rPr>
                  <a:t>không</a:t>
                </a:r>
                <a:r>
                  <a:rPr lang="en-US" altLang="zh-CN" sz="1200" b="1" dirty="0">
                    <a:solidFill>
                      <a:schemeClr val="bg1">
                        <a:lumMod val="100000"/>
                      </a:schemeClr>
                    </a:solidFill>
                    <a:latin typeface="Philosopher" panose="02000503000000020004" pitchFamily="2" charset="0"/>
                  </a:rPr>
                  <a:t> </a:t>
                </a:r>
                <a:r>
                  <a:rPr lang="en-US" altLang="zh-CN" sz="1200" b="1" dirty="0" err="1">
                    <a:solidFill>
                      <a:schemeClr val="bg1">
                        <a:lumMod val="100000"/>
                      </a:schemeClr>
                    </a:solidFill>
                    <a:latin typeface="Philosopher" panose="02000503000000020004" pitchFamily="2" charset="0"/>
                  </a:rPr>
                  <a:t>hiệu</a:t>
                </a:r>
                <a:r>
                  <a:rPr lang="en-US" altLang="zh-CN" sz="1200" b="1" dirty="0">
                    <a:solidFill>
                      <a:schemeClr val="bg1">
                        <a:lumMod val="100000"/>
                      </a:schemeClr>
                    </a:solidFill>
                    <a:latin typeface="Philosopher" panose="02000503000000020004" pitchFamily="2" charset="0"/>
                  </a:rPr>
                  <a:t> </a:t>
                </a:r>
                <a:r>
                  <a:rPr lang="en-US" altLang="zh-CN" sz="1200" b="1" dirty="0" err="1">
                    <a:solidFill>
                      <a:schemeClr val="bg1">
                        <a:lumMod val="100000"/>
                      </a:schemeClr>
                    </a:solidFill>
                    <a:latin typeface="Philosopher" panose="02000503000000020004" pitchFamily="2" charset="0"/>
                  </a:rPr>
                  <a:t>quả</a:t>
                </a:r>
                <a:endParaRPr lang="zh-CN" altLang="en-US" sz="1200" b="1" dirty="0">
                  <a:solidFill>
                    <a:schemeClr val="bg1">
                      <a:lumMod val="100000"/>
                    </a:schemeClr>
                  </a:solidFill>
                  <a:latin typeface="Philosopher" panose="02000503000000020004" pitchFamily="2" charset="0"/>
                </a:endParaRPr>
              </a:p>
            </p:txBody>
          </p:sp>
          <p:sp>
            <p:nvSpPr>
              <p:cNvPr id="26" name="îṣ1ïḓé">
                <a:extLst>
                  <a:ext uri="{FF2B5EF4-FFF2-40B4-BE49-F238E27FC236}">
                    <a16:creationId xmlns:a16="http://schemas.microsoft.com/office/drawing/2014/main" id="{371A8941-11ED-4C2D-BC48-873842A4CFA6}"/>
                  </a:ext>
                </a:extLst>
              </p:cNvPr>
              <p:cNvSpPr/>
              <p:nvPr/>
            </p:nvSpPr>
            <p:spPr bwMode="auto">
              <a:xfrm>
                <a:off x="6023990" y="2107876"/>
                <a:ext cx="6010237" cy="572475"/>
              </a:xfrm>
              <a:prstGeom prst="hexagon">
                <a:avLst/>
              </a:prstGeom>
              <a:solidFill>
                <a:srgbClr val="0070C0"/>
              </a:solidFill>
              <a:ln w="19050">
                <a:noFill/>
                <a:round/>
                <a:headEnd/>
                <a:tailEnd/>
              </a:ln>
            </p:spPr>
            <p:txBody>
              <a:bodyPr rot="0" spcFirstLastPara="0" vert="horz" wrap="square" lIns="91440" tIns="45720" rIns="91440" bIns="45720" anchor="ctr" anchorCtr="1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200" b="1" dirty="0" err="1">
                    <a:solidFill>
                      <a:schemeClr val="bg1">
                        <a:lumMod val="100000"/>
                      </a:schemeClr>
                    </a:solidFill>
                  </a:rPr>
                  <a:t>Phụ</a:t>
                </a:r>
                <a:r>
                  <a:rPr lang="en-US" altLang="zh-CN" sz="1200" b="1" dirty="0">
                    <a:solidFill>
                      <a:schemeClr val="bg1">
                        <a:lumMod val="100000"/>
                      </a:schemeClr>
                    </a:solidFill>
                  </a:rPr>
                  <a:t> </a:t>
                </a:r>
                <a:r>
                  <a:rPr lang="en-US" altLang="zh-CN" sz="1200" b="1" dirty="0" err="1">
                    <a:solidFill>
                      <a:schemeClr val="bg1">
                        <a:lumMod val="100000"/>
                      </a:schemeClr>
                    </a:solidFill>
                  </a:rPr>
                  <a:t>thuộc</a:t>
                </a:r>
                <a:r>
                  <a:rPr lang="en-US" altLang="zh-CN" sz="1200" b="1" dirty="0">
                    <a:solidFill>
                      <a:schemeClr val="bg1">
                        <a:lumMod val="100000"/>
                      </a:schemeClr>
                    </a:solidFill>
                  </a:rPr>
                  <a:t> </a:t>
                </a:r>
                <a:r>
                  <a:rPr lang="en-US" altLang="zh-CN" sz="1200" b="1" dirty="0" err="1">
                    <a:solidFill>
                      <a:schemeClr val="bg1">
                        <a:lumMod val="100000"/>
                      </a:schemeClr>
                    </a:solidFill>
                  </a:rPr>
                  <a:t>vào</a:t>
                </a:r>
                <a:r>
                  <a:rPr lang="en-US" altLang="zh-CN" sz="1200" b="1" dirty="0">
                    <a:solidFill>
                      <a:schemeClr val="bg1">
                        <a:lumMod val="100000"/>
                      </a:schemeClr>
                    </a:solidFill>
                  </a:rPr>
                  <a:t> </a:t>
                </a:r>
                <a:r>
                  <a:rPr lang="en-US" altLang="zh-CN" sz="1200" b="1" dirty="0" err="1">
                    <a:solidFill>
                      <a:schemeClr val="bg1">
                        <a:lumMod val="100000"/>
                      </a:schemeClr>
                    </a:solidFill>
                  </a:rPr>
                  <a:t>lực</a:t>
                </a:r>
                <a:r>
                  <a:rPr lang="en-US" altLang="zh-CN" sz="1200" b="1" dirty="0">
                    <a:solidFill>
                      <a:schemeClr val="bg1">
                        <a:lumMod val="100000"/>
                      </a:schemeClr>
                    </a:solidFill>
                  </a:rPr>
                  <a:t> l</a:t>
                </a:r>
                <a:r>
                  <a:rPr lang="vi-VN" altLang="zh-CN" sz="1200" b="1" dirty="0">
                    <a:solidFill>
                      <a:schemeClr val="bg1">
                        <a:lumMod val="100000"/>
                      </a:schemeClr>
                    </a:solidFill>
                  </a:rPr>
                  <a:t>ư</a:t>
                </a:r>
                <a:r>
                  <a:rPr lang="en-US" altLang="zh-CN" sz="1200" b="1" dirty="0" err="1">
                    <a:solidFill>
                      <a:schemeClr val="bg1">
                        <a:lumMod val="100000"/>
                      </a:schemeClr>
                    </a:solidFill>
                  </a:rPr>
                  <a:t>ợng</a:t>
                </a:r>
                <a:r>
                  <a:rPr lang="en-US" altLang="zh-CN" sz="1200" b="1" dirty="0">
                    <a:solidFill>
                      <a:schemeClr val="bg1">
                        <a:lumMod val="100000"/>
                      </a:schemeClr>
                    </a:solidFill>
                  </a:rPr>
                  <a:t> TA </a:t>
                </a:r>
                <a:r>
                  <a:rPr lang="en-US" altLang="zh-CN" sz="1200" b="1" dirty="0" err="1">
                    <a:solidFill>
                      <a:schemeClr val="bg1">
                        <a:lumMod val="100000"/>
                      </a:schemeClr>
                    </a:solidFill>
                  </a:rPr>
                  <a:t>truyền</a:t>
                </a:r>
                <a:r>
                  <a:rPr lang="en-US" altLang="zh-CN" sz="1200" b="1" dirty="0">
                    <a:solidFill>
                      <a:schemeClr val="bg1">
                        <a:lumMod val="100000"/>
                      </a:schemeClr>
                    </a:solidFill>
                  </a:rPr>
                  <a:t> </a:t>
                </a:r>
                <a:r>
                  <a:rPr lang="en-US" altLang="zh-CN" sz="1200" b="1" dirty="0" err="1">
                    <a:solidFill>
                      <a:schemeClr val="bg1">
                        <a:lumMod val="100000"/>
                      </a:schemeClr>
                    </a:solidFill>
                  </a:rPr>
                  <a:t>thống</a:t>
                </a:r>
                <a:endParaRPr lang="zh-CN" altLang="en-US" sz="1200" b="1" dirty="0">
                  <a:solidFill>
                    <a:schemeClr val="bg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7" name="iŝḷiḋê">
                <a:extLst>
                  <a:ext uri="{FF2B5EF4-FFF2-40B4-BE49-F238E27FC236}">
                    <a16:creationId xmlns:a16="http://schemas.microsoft.com/office/drawing/2014/main" id="{9639C5B1-F072-4849-AE4C-CCDA5AE7CA2A}"/>
                  </a:ext>
                </a:extLst>
              </p:cNvPr>
              <p:cNvSpPr/>
              <p:nvPr/>
            </p:nvSpPr>
            <p:spPr bwMode="auto">
              <a:xfrm>
                <a:off x="6023990" y="3142763"/>
                <a:ext cx="6010237" cy="572475"/>
              </a:xfrm>
              <a:prstGeom prst="hexagon">
                <a:avLst/>
              </a:prstGeom>
              <a:solidFill>
                <a:schemeClr val="accent3">
                  <a:lumMod val="10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rot="0" spcFirstLastPara="0" vert="horz" wrap="square" lIns="91440" tIns="45720" rIns="91440" bIns="45720" anchor="ctr" anchorCtr="1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200" b="1" dirty="0">
                    <a:solidFill>
                      <a:schemeClr val="bg1">
                        <a:lumMod val="100000"/>
                      </a:schemeClr>
                    </a:solidFill>
                  </a:rPr>
                  <a:t>Sales </a:t>
                </a:r>
                <a:r>
                  <a:rPr lang="en-US" altLang="zh-CN" sz="1200" b="1" dirty="0" err="1">
                    <a:solidFill>
                      <a:schemeClr val="bg1">
                        <a:lumMod val="100000"/>
                      </a:schemeClr>
                    </a:solidFill>
                  </a:rPr>
                  <a:t>mang</a:t>
                </a:r>
                <a:r>
                  <a:rPr lang="en-US" altLang="zh-CN" sz="1200" b="1" dirty="0">
                    <a:solidFill>
                      <a:schemeClr val="bg1">
                        <a:lumMod val="100000"/>
                      </a:schemeClr>
                    </a:solidFill>
                  </a:rPr>
                  <a:t> </a:t>
                </a:r>
                <a:r>
                  <a:rPr lang="en-US" altLang="zh-CN" sz="1200" b="1" dirty="0" err="1">
                    <a:solidFill>
                      <a:schemeClr val="bg1">
                        <a:lumMod val="100000"/>
                      </a:schemeClr>
                    </a:solidFill>
                  </a:rPr>
                  <a:t>tính</a:t>
                </a:r>
                <a:r>
                  <a:rPr lang="en-US" altLang="zh-CN" sz="1200" b="1" dirty="0">
                    <a:solidFill>
                      <a:schemeClr val="bg1">
                        <a:lumMod val="100000"/>
                      </a:schemeClr>
                    </a:solidFill>
                  </a:rPr>
                  <a:t> </a:t>
                </a:r>
                <a:r>
                  <a:rPr lang="en-US" altLang="zh-CN" sz="1200" b="1" dirty="0" err="1">
                    <a:solidFill>
                      <a:schemeClr val="bg1">
                        <a:lumMod val="100000"/>
                      </a:schemeClr>
                    </a:solidFill>
                  </a:rPr>
                  <a:t>địa</a:t>
                </a:r>
                <a:r>
                  <a:rPr lang="en-US" altLang="zh-CN" sz="1200" b="1" dirty="0">
                    <a:solidFill>
                      <a:schemeClr val="bg1">
                        <a:lumMod val="100000"/>
                      </a:schemeClr>
                    </a:solidFill>
                  </a:rPr>
                  <a:t> </a:t>
                </a:r>
                <a:r>
                  <a:rPr lang="en-US" altLang="zh-CN" sz="1200" b="1" dirty="0" err="1">
                    <a:solidFill>
                      <a:schemeClr val="bg1">
                        <a:lumMod val="100000"/>
                      </a:schemeClr>
                    </a:solidFill>
                  </a:rPr>
                  <a:t>ph</a:t>
                </a:r>
                <a:r>
                  <a:rPr lang="vi-VN" altLang="zh-CN" sz="1200" b="1" dirty="0">
                    <a:solidFill>
                      <a:schemeClr val="bg1">
                        <a:lumMod val="100000"/>
                      </a:schemeClr>
                    </a:solidFill>
                  </a:rPr>
                  <a:t>ư</a:t>
                </a:r>
                <a:r>
                  <a:rPr lang="en-US" altLang="zh-CN" sz="1200" b="1" dirty="0" err="1">
                    <a:solidFill>
                      <a:schemeClr val="bg1">
                        <a:lumMod val="100000"/>
                      </a:schemeClr>
                    </a:solidFill>
                  </a:rPr>
                  <a:t>ơng</a:t>
                </a:r>
                <a:endParaRPr lang="zh-CN" altLang="en-US" sz="1200" b="1" dirty="0">
                  <a:solidFill>
                    <a:schemeClr val="bg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8" name="i$ľiďé">
                <a:extLst>
                  <a:ext uri="{FF2B5EF4-FFF2-40B4-BE49-F238E27FC236}">
                    <a16:creationId xmlns:a16="http://schemas.microsoft.com/office/drawing/2014/main" id="{774732B0-0653-441B-A893-1532F59F2E01}"/>
                  </a:ext>
                </a:extLst>
              </p:cNvPr>
              <p:cNvSpPr/>
              <p:nvPr/>
            </p:nvSpPr>
            <p:spPr bwMode="auto">
              <a:xfrm>
                <a:off x="6023990" y="4177649"/>
                <a:ext cx="6010237" cy="572475"/>
              </a:xfrm>
              <a:prstGeom prst="hexagon">
                <a:avLst/>
              </a:prstGeom>
              <a:solidFill>
                <a:srgbClr val="0070C0"/>
              </a:solidFill>
              <a:ln w="19050">
                <a:noFill/>
                <a:round/>
                <a:headEnd/>
                <a:tailEnd/>
              </a:ln>
            </p:spPr>
            <p:txBody>
              <a:bodyPr rot="0" spcFirstLastPara="0" vert="horz" wrap="square" lIns="91440" tIns="45720" rIns="91440" bIns="45720" anchor="ctr" anchorCtr="1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200" b="1" dirty="0" err="1">
                    <a:solidFill>
                      <a:schemeClr val="bg1">
                        <a:lumMod val="100000"/>
                      </a:schemeClr>
                    </a:solidFill>
                  </a:rPr>
                  <a:t>Tối</a:t>
                </a:r>
                <a:r>
                  <a:rPr lang="en-US" altLang="zh-CN" sz="1200" b="1" dirty="0">
                    <a:solidFill>
                      <a:schemeClr val="bg1">
                        <a:lumMod val="100000"/>
                      </a:schemeClr>
                    </a:solidFill>
                  </a:rPr>
                  <a:t> </a:t>
                </a:r>
                <a:r>
                  <a:rPr lang="vi-VN" altLang="zh-CN" sz="1200" b="1" dirty="0">
                    <a:solidFill>
                      <a:schemeClr val="bg1">
                        <a:lumMod val="100000"/>
                      </a:schemeClr>
                    </a:solidFill>
                  </a:rPr>
                  <a:t>ư</a:t>
                </a:r>
                <a:r>
                  <a:rPr lang="en-US" altLang="zh-CN" sz="1200" b="1" dirty="0">
                    <a:solidFill>
                      <a:schemeClr val="bg1">
                        <a:lumMod val="100000"/>
                      </a:schemeClr>
                    </a:solidFill>
                  </a:rPr>
                  <a:t>u (</a:t>
                </a:r>
                <a:r>
                  <a:rPr lang="en-US" altLang="zh-CN" sz="1200" b="1" dirty="0" err="1">
                    <a:solidFill>
                      <a:schemeClr val="bg1">
                        <a:lumMod val="100000"/>
                      </a:schemeClr>
                    </a:solidFill>
                  </a:rPr>
                  <a:t>giảm</a:t>
                </a:r>
                <a:r>
                  <a:rPr lang="en-US" altLang="zh-CN" sz="1200" b="1" dirty="0">
                    <a:solidFill>
                      <a:schemeClr val="bg1">
                        <a:lumMod val="100000"/>
                      </a:schemeClr>
                    </a:solidFill>
                  </a:rPr>
                  <a:t>) chi </a:t>
                </a:r>
                <a:r>
                  <a:rPr lang="en-US" altLang="zh-CN" sz="1200" b="1" dirty="0" err="1">
                    <a:solidFill>
                      <a:schemeClr val="bg1">
                        <a:lumMod val="100000"/>
                      </a:schemeClr>
                    </a:solidFill>
                  </a:rPr>
                  <a:t>phí</a:t>
                </a:r>
                <a:r>
                  <a:rPr lang="en-US" altLang="zh-CN" sz="1200" b="1" dirty="0">
                    <a:solidFill>
                      <a:schemeClr val="bg1">
                        <a:lumMod val="100000"/>
                      </a:schemeClr>
                    </a:solidFill>
                  </a:rPr>
                  <a:t> </a:t>
                </a:r>
                <a:r>
                  <a:rPr lang="en-US" altLang="zh-CN" sz="1200" b="1" dirty="0" err="1">
                    <a:solidFill>
                      <a:schemeClr val="bg1">
                        <a:lumMod val="100000"/>
                      </a:schemeClr>
                    </a:solidFill>
                  </a:rPr>
                  <a:t>vận</a:t>
                </a:r>
                <a:r>
                  <a:rPr lang="en-US" altLang="zh-CN" sz="1200" b="1" dirty="0">
                    <a:solidFill>
                      <a:schemeClr val="bg1">
                        <a:lumMod val="100000"/>
                      </a:schemeClr>
                    </a:solidFill>
                  </a:rPr>
                  <a:t> </a:t>
                </a:r>
                <a:r>
                  <a:rPr lang="en-US" altLang="zh-CN" sz="1200" b="1" dirty="0" err="1">
                    <a:solidFill>
                      <a:schemeClr val="bg1">
                        <a:lumMod val="100000"/>
                      </a:schemeClr>
                    </a:solidFill>
                  </a:rPr>
                  <a:t>hành</a:t>
                </a:r>
                <a:r>
                  <a:rPr lang="en-US" altLang="zh-CN" sz="1200" b="1" dirty="0">
                    <a:solidFill>
                      <a:schemeClr val="bg1">
                        <a:lumMod val="100000"/>
                      </a:schemeClr>
                    </a:solidFill>
                  </a:rPr>
                  <a:t>, </a:t>
                </a:r>
                <a:r>
                  <a:rPr lang="en-US" altLang="zh-CN" sz="1200" b="1" dirty="0" err="1">
                    <a:solidFill>
                      <a:schemeClr val="bg1">
                        <a:lumMod val="100000"/>
                      </a:schemeClr>
                    </a:solidFill>
                  </a:rPr>
                  <a:t>kinh</a:t>
                </a:r>
                <a:r>
                  <a:rPr lang="en-US" altLang="zh-CN" sz="1200" b="1" dirty="0">
                    <a:solidFill>
                      <a:schemeClr val="bg1">
                        <a:lumMod val="100000"/>
                      </a:schemeClr>
                    </a:solidFill>
                  </a:rPr>
                  <a:t> </a:t>
                </a:r>
                <a:r>
                  <a:rPr lang="en-US" altLang="zh-CN" sz="1200" b="1" dirty="0" err="1">
                    <a:solidFill>
                      <a:schemeClr val="bg1">
                        <a:lumMod val="100000"/>
                      </a:schemeClr>
                    </a:solidFill>
                  </a:rPr>
                  <a:t>doanh</a:t>
                </a:r>
                <a:endParaRPr lang="zh-CN" altLang="en-US" sz="1200" b="1" dirty="0">
                  <a:solidFill>
                    <a:schemeClr val="bg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9" name="îSliḍè">
                <a:extLst>
                  <a:ext uri="{FF2B5EF4-FFF2-40B4-BE49-F238E27FC236}">
                    <a16:creationId xmlns:a16="http://schemas.microsoft.com/office/drawing/2014/main" id="{08055486-5A33-4949-A733-837D1B0D38E0}"/>
                  </a:ext>
                </a:extLst>
              </p:cNvPr>
              <p:cNvSpPr/>
              <p:nvPr/>
            </p:nvSpPr>
            <p:spPr bwMode="auto">
              <a:xfrm>
                <a:off x="6023990" y="5212535"/>
                <a:ext cx="6010237" cy="572475"/>
              </a:xfrm>
              <a:prstGeom prst="hexagon">
                <a:avLst/>
              </a:prstGeom>
              <a:solidFill>
                <a:schemeClr val="accent5">
                  <a:lumMod val="10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rot="0" spcFirstLastPara="0" vert="horz" wrap="square" lIns="91440" tIns="45720" rIns="91440" bIns="45720" anchor="ctr" anchorCtr="1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200" b="1" dirty="0" err="1">
                    <a:solidFill>
                      <a:schemeClr val="bg1">
                        <a:lumMod val="100000"/>
                      </a:schemeClr>
                    </a:solidFill>
                  </a:rPr>
                  <a:t>Chính</a:t>
                </a:r>
                <a:r>
                  <a:rPr lang="en-US" altLang="zh-CN" sz="1200" b="1" dirty="0">
                    <a:solidFill>
                      <a:schemeClr val="bg1">
                        <a:lumMod val="100000"/>
                      </a:schemeClr>
                    </a:solidFill>
                  </a:rPr>
                  <a:t> </a:t>
                </a:r>
                <a:r>
                  <a:rPr lang="en-US" altLang="zh-CN" sz="1200" b="1" dirty="0" err="1">
                    <a:solidFill>
                      <a:schemeClr val="bg1">
                        <a:lumMod val="100000"/>
                      </a:schemeClr>
                    </a:solidFill>
                  </a:rPr>
                  <a:t>sách</a:t>
                </a:r>
                <a:r>
                  <a:rPr lang="en-US" altLang="zh-CN" sz="1200" b="1" dirty="0">
                    <a:solidFill>
                      <a:schemeClr val="bg1">
                        <a:lumMod val="100000"/>
                      </a:schemeClr>
                    </a:solidFill>
                  </a:rPr>
                  <a:t> </a:t>
                </a:r>
                <a:r>
                  <a:rPr lang="en-US" altLang="zh-CN" sz="1200" b="1" dirty="0" err="1">
                    <a:solidFill>
                      <a:schemeClr val="bg1">
                        <a:lumMod val="100000"/>
                      </a:schemeClr>
                    </a:solidFill>
                  </a:rPr>
                  <a:t>giá</a:t>
                </a:r>
                <a:r>
                  <a:rPr lang="en-US" altLang="zh-CN" sz="1200" b="1" dirty="0">
                    <a:solidFill>
                      <a:schemeClr val="bg1">
                        <a:lumMod val="100000"/>
                      </a:schemeClr>
                    </a:solidFill>
                  </a:rPr>
                  <a:t> </a:t>
                </a:r>
                <a:r>
                  <a:rPr lang="en-US" altLang="zh-CN" sz="1200" b="1" dirty="0" err="1">
                    <a:solidFill>
                      <a:schemeClr val="bg1">
                        <a:lumMod val="100000"/>
                      </a:schemeClr>
                    </a:solidFill>
                  </a:rPr>
                  <a:t>thiếu</a:t>
                </a:r>
                <a:r>
                  <a:rPr lang="en-US" altLang="zh-CN" sz="1200" b="1" dirty="0">
                    <a:solidFill>
                      <a:schemeClr val="bg1">
                        <a:lumMod val="100000"/>
                      </a:schemeClr>
                    </a:solidFill>
                  </a:rPr>
                  <a:t> </a:t>
                </a:r>
                <a:r>
                  <a:rPr lang="en-US" altLang="zh-CN" sz="1200" b="1" dirty="0" err="1">
                    <a:solidFill>
                      <a:schemeClr val="bg1">
                        <a:lumMod val="100000"/>
                      </a:schemeClr>
                    </a:solidFill>
                  </a:rPr>
                  <a:t>linh</a:t>
                </a:r>
                <a:r>
                  <a:rPr lang="en-US" altLang="zh-CN" sz="1200" b="1" dirty="0">
                    <a:solidFill>
                      <a:schemeClr val="bg1">
                        <a:lumMod val="100000"/>
                      </a:schemeClr>
                    </a:solidFill>
                  </a:rPr>
                  <a:t> </a:t>
                </a:r>
                <a:r>
                  <a:rPr lang="en-US" altLang="zh-CN" sz="1200" b="1" dirty="0" err="1">
                    <a:solidFill>
                      <a:schemeClr val="bg1">
                        <a:lumMod val="100000"/>
                      </a:schemeClr>
                    </a:solidFill>
                  </a:rPr>
                  <a:t>hoạt</a:t>
                </a:r>
                <a:r>
                  <a:rPr lang="en-US" altLang="zh-CN" sz="1200" b="1" dirty="0">
                    <a:solidFill>
                      <a:schemeClr val="bg1">
                        <a:lumMod val="100000"/>
                      </a:schemeClr>
                    </a:solidFill>
                  </a:rPr>
                  <a:t> </a:t>
                </a:r>
                <a:r>
                  <a:rPr lang="en-US" altLang="zh-CN" sz="1200" b="1" dirty="0" err="1">
                    <a:solidFill>
                      <a:schemeClr val="bg1">
                        <a:lumMod val="100000"/>
                      </a:schemeClr>
                    </a:solidFill>
                  </a:rPr>
                  <a:t>và</a:t>
                </a:r>
                <a:r>
                  <a:rPr lang="en-US" altLang="zh-CN" sz="1200" b="1" dirty="0">
                    <a:solidFill>
                      <a:schemeClr val="bg1">
                        <a:lumMod val="100000"/>
                      </a:schemeClr>
                    </a:solidFill>
                  </a:rPr>
                  <a:t> </a:t>
                </a:r>
                <a:r>
                  <a:rPr lang="en-US" altLang="zh-CN" sz="1200" b="1" dirty="0" err="1">
                    <a:solidFill>
                      <a:schemeClr val="bg1">
                        <a:lumMod val="100000"/>
                      </a:schemeClr>
                    </a:solidFill>
                  </a:rPr>
                  <a:t>cạnh</a:t>
                </a:r>
                <a:r>
                  <a:rPr lang="en-US" altLang="zh-CN" sz="1200" b="1" dirty="0">
                    <a:solidFill>
                      <a:schemeClr val="bg1">
                        <a:lumMod val="100000"/>
                      </a:schemeClr>
                    </a:solidFill>
                  </a:rPr>
                  <a:t> </a:t>
                </a:r>
                <a:r>
                  <a:rPr lang="en-US" altLang="zh-CN" sz="1200" b="1" dirty="0" err="1">
                    <a:solidFill>
                      <a:schemeClr val="bg1">
                        <a:lumMod val="100000"/>
                      </a:schemeClr>
                    </a:solidFill>
                  </a:rPr>
                  <a:t>tranh</a:t>
                </a:r>
                <a:endParaRPr lang="zh-CN" altLang="en-US" sz="1200" b="1" dirty="0">
                  <a:solidFill>
                    <a:schemeClr val="bg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12" name="íṣ1îḓê">
              <a:extLst>
                <a:ext uri="{FF2B5EF4-FFF2-40B4-BE49-F238E27FC236}">
                  <a16:creationId xmlns:a16="http://schemas.microsoft.com/office/drawing/2014/main" id="{93110FD4-531B-4CEE-97EC-981D69293C4A}"/>
                </a:ext>
              </a:extLst>
            </p:cNvPr>
            <p:cNvGrpSpPr/>
            <p:nvPr/>
          </p:nvGrpSpPr>
          <p:grpSpPr>
            <a:xfrm>
              <a:off x="1993578" y="1870738"/>
              <a:ext cx="2807022" cy="3129860"/>
              <a:chOff x="4693878" y="-802178"/>
              <a:chExt cx="2807022" cy="3129860"/>
            </a:xfrm>
          </p:grpSpPr>
          <p:sp>
            <p:nvSpPr>
              <p:cNvPr id="13" name="îṣliḋé">
                <a:extLst>
                  <a:ext uri="{FF2B5EF4-FFF2-40B4-BE49-F238E27FC236}">
                    <a16:creationId xmlns:a16="http://schemas.microsoft.com/office/drawing/2014/main" id="{66FCCDF1-CED7-43AF-83B8-8A9EE6234510}"/>
                  </a:ext>
                </a:extLst>
              </p:cNvPr>
              <p:cNvSpPr/>
              <p:nvPr/>
            </p:nvSpPr>
            <p:spPr>
              <a:xfrm>
                <a:off x="4693878" y="-802178"/>
                <a:ext cx="2807022" cy="3129860"/>
              </a:xfrm>
              <a:custGeom>
                <a:avLst/>
                <a:gdLst>
                  <a:gd name="connsiteX0" fmla="*/ 1124365 w 2248729"/>
                  <a:gd name="connsiteY0" fmla="*/ 0 h 2507353"/>
                  <a:gd name="connsiteX1" fmla="*/ 1257442 w 2248729"/>
                  <a:gd name="connsiteY1" fmla="*/ 31576 h 2507353"/>
                  <a:gd name="connsiteX2" fmla="*/ 2115652 w 2248729"/>
                  <a:gd name="connsiteY2" fmla="*/ 527274 h 2507353"/>
                  <a:gd name="connsiteX3" fmla="*/ 2248729 w 2248729"/>
                  <a:gd name="connsiteY3" fmla="*/ 758148 h 2507353"/>
                  <a:gd name="connsiteX4" fmla="*/ 2248729 w 2248729"/>
                  <a:gd name="connsiteY4" fmla="*/ 1749546 h 2507353"/>
                  <a:gd name="connsiteX5" fmla="*/ 2115652 w 2248729"/>
                  <a:gd name="connsiteY5" fmla="*/ 1980419 h 2507353"/>
                  <a:gd name="connsiteX6" fmla="*/ 1257442 w 2248729"/>
                  <a:gd name="connsiteY6" fmla="*/ 2474760 h 2507353"/>
                  <a:gd name="connsiteX7" fmla="*/ 991288 w 2248729"/>
                  <a:gd name="connsiteY7" fmla="*/ 2474760 h 2507353"/>
                  <a:gd name="connsiteX8" fmla="*/ 133077 w 2248729"/>
                  <a:gd name="connsiteY8" fmla="*/ 1980419 h 2507353"/>
                  <a:gd name="connsiteX9" fmla="*/ 0 w 2248729"/>
                  <a:gd name="connsiteY9" fmla="*/ 1749546 h 2507353"/>
                  <a:gd name="connsiteX10" fmla="*/ 0 w 2248729"/>
                  <a:gd name="connsiteY10" fmla="*/ 758148 h 2507353"/>
                  <a:gd name="connsiteX11" fmla="*/ 133077 w 2248729"/>
                  <a:gd name="connsiteY11" fmla="*/ 527274 h 2507353"/>
                  <a:gd name="connsiteX12" fmla="*/ 991288 w 2248729"/>
                  <a:gd name="connsiteY12" fmla="*/ 31576 h 2507353"/>
                  <a:gd name="connsiteX13" fmla="*/ 1124365 w 2248729"/>
                  <a:gd name="connsiteY13" fmla="*/ 0 h 250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8729" h="2507353">
                    <a:moveTo>
                      <a:pt x="1124365" y="0"/>
                    </a:moveTo>
                    <a:cubicBezTo>
                      <a:pt x="1172571" y="0"/>
                      <a:pt x="1220778" y="10526"/>
                      <a:pt x="1257442" y="31576"/>
                    </a:cubicBezTo>
                    <a:cubicBezTo>
                      <a:pt x="2115652" y="527274"/>
                      <a:pt x="2115652" y="527274"/>
                      <a:pt x="2115652" y="527274"/>
                    </a:cubicBezTo>
                    <a:cubicBezTo>
                      <a:pt x="2188980" y="569375"/>
                      <a:pt x="2248729" y="672589"/>
                      <a:pt x="2248729" y="758148"/>
                    </a:cubicBezTo>
                    <a:cubicBezTo>
                      <a:pt x="2248729" y="1749546"/>
                      <a:pt x="2248729" y="1749546"/>
                      <a:pt x="2248729" y="1749546"/>
                    </a:cubicBezTo>
                    <a:cubicBezTo>
                      <a:pt x="2248729" y="1833746"/>
                      <a:pt x="2188980" y="1936960"/>
                      <a:pt x="2115652" y="1980419"/>
                    </a:cubicBezTo>
                    <a:cubicBezTo>
                      <a:pt x="1257442" y="2474760"/>
                      <a:pt x="1257442" y="2474760"/>
                      <a:pt x="1257442" y="2474760"/>
                    </a:cubicBezTo>
                    <a:cubicBezTo>
                      <a:pt x="1184114" y="2518218"/>
                      <a:pt x="1064616" y="2518218"/>
                      <a:pt x="991288" y="2474760"/>
                    </a:cubicBezTo>
                    <a:cubicBezTo>
                      <a:pt x="133077" y="1980419"/>
                      <a:pt x="133077" y="1980419"/>
                      <a:pt x="133077" y="1980419"/>
                    </a:cubicBezTo>
                    <a:cubicBezTo>
                      <a:pt x="59749" y="1936960"/>
                      <a:pt x="0" y="1833746"/>
                      <a:pt x="0" y="1749546"/>
                    </a:cubicBezTo>
                    <a:lnTo>
                      <a:pt x="0" y="758148"/>
                    </a:lnTo>
                    <a:cubicBezTo>
                      <a:pt x="0" y="672589"/>
                      <a:pt x="59749" y="569375"/>
                      <a:pt x="133077" y="527274"/>
                    </a:cubicBezTo>
                    <a:cubicBezTo>
                      <a:pt x="991288" y="31576"/>
                      <a:pt x="991288" y="31576"/>
                      <a:pt x="991288" y="31576"/>
                    </a:cubicBezTo>
                    <a:cubicBezTo>
                      <a:pt x="1027952" y="10526"/>
                      <a:pt x="1076158" y="0"/>
                      <a:pt x="1124365" y="0"/>
                    </a:cubicBezTo>
                    <a:close/>
                  </a:path>
                </a:pathLst>
              </a:custGeom>
              <a:solidFill>
                <a:schemeClr val="accent2">
                  <a:alpha val="8000"/>
                </a:schemeClr>
              </a:solidFill>
              <a:ln w="2222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íśľídê">
                <a:extLst>
                  <a:ext uri="{FF2B5EF4-FFF2-40B4-BE49-F238E27FC236}">
                    <a16:creationId xmlns:a16="http://schemas.microsoft.com/office/drawing/2014/main" id="{CAE9EF59-B16F-4972-AD46-57E955335DB9}"/>
                  </a:ext>
                </a:extLst>
              </p:cNvPr>
              <p:cNvSpPr/>
              <p:nvPr/>
            </p:nvSpPr>
            <p:spPr>
              <a:xfrm>
                <a:off x="5081623" y="-368288"/>
                <a:ext cx="2028752" cy="2262080"/>
              </a:xfrm>
              <a:custGeom>
                <a:avLst/>
                <a:gdLst>
                  <a:gd name="connsiteX0" fmla="*/ 1124365 w 2248729"/>
                  <a:gd name="connsiteY0" fmla="*/ 0 h 2507353"/>
                  <a:gd name="connsiteX1" fmla="*/ 1257442 w 2248729"/>
                  <a:gd name="connsiteY1" fmla="*/ 31576 h 2507353"/>
                  <a:gd name="connsiteX2" fmla="*/ 2115652 w 2248729"/>
                  <a:gd name="connsiteY2" fmla="*/ 527274 h 2507353"/>
                  <a:gd name="connsiteX3" fmla="*/ 2248729 w 2248729"/>
                  <a:gd name="connsiteY3" fmla="*/ 758148 h 2507353"/>
                  <a:gd name="connsiteX4" fmla="*/ 2248729 w 2248729"/>
                  <a:gd name="connsiteY4" fmla="*/ 1749546 h 2507353"/>
                  <a:gd name="connsiteX5" fmla="*/ 2115652 w 2248729"/>
                  <a:gd name="connsiteY5" fmla="*/ 1980419 h 2507353"/>
                  <a:gd name="connsiteX6" fmla="*/ 1257442 w 2248729"/>
                  <a:gd name="connsiteY6" fmla="*/ 2474760 h 2507353"/>
                  <a:gd name="connsiteX7" fmla="*/ 991288 w 2248729"/>
                  <a:gd name="connsiteY7" fmla="*/ 2474760 h 2507353"/>
                  <a:gd name="connsiteX8" fmla="*/ 133077 w 2248729"/>
                  <a:gd name="connsiteY8" fmla="*/ 1980419 h 2507353"/>
                  <a:gd name="connsiteX9" fmla="*/ 0 w 2248729"/>
                  <a:gd name="connsiteY9" fmla="*/ 1749546 h 2507353"/>
                  <a:gd name="connsiteX10" fmla="*/ 0 w 2248729"/>
                  <a:gd name="connsiteY10" fmla="*/ 758148 h 2507353"/>
                  <a:gd name="connsiteX11" fmla="*/ 133077 w 2248729"/>
                  <a:gd name="connsiteY11" fmla="*/ 527274 h 2507353"/>
                  <a:gd name="connsiteX12" fmla="*/ 991288 w 2248729"/>
                  <a:gd name="connsiteY12" fmla="*/ 31576 h 2507353"/>
                  <a:gd name="connsiteX13" fmla="*/ 1124365 w 2248729"/>
                  <a:gd name="connsiteY13" fmla="*/ 0 h 250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8729" h="2507353">
                    <a:moveTo>
                      <a:pt x="1124365" y="0"/>
                    </a:moveTo>
                    <a:cubicBezTo>
                      <a:pt x="1172571" y="0"/>
                      <a:pt x="1220778" y="10526"/>
                      <a:pt x="1257442" y="31576"/>
                    </a:cubicBezTo>
                    <a:cubicBezTo>
                      <a:pt x="2115652" y="527274"/>
                      <a:pt x="2115652" y="527274"/>
                      <a:pt x="2115652" y="527274"/>
                    </a:cubicBezTo>
                    <a:cubicBezTo>
                      <a:pt x="2188980" y="569375"/>
                      <a:pt x="2248729" y="672589"/>
                      <a:pt x="2248729" y="758148"/>
                    </a:cubicBezTo>
                    <a:cubicBezTo>
                      <a:pt x="2248729" y="1749546"/>
                      <a:pt x="2248729" y="1749546"/>
                      <a:pt x="2248729" y="1749546"/>
                    </a:cubicBezTo>
                    <a:cubicBezTo>
                      <a:pt x="2248729" y="1833746"/>
                      <a:pt x="2188980" y="1936960"/>
                      <a:pt x="2115652" y="1980419"/>
                    </a:cubicBezTo>
                    <a:cubicBezTo>
                      <a:pt x="1257442" y="2474760"/>
                      <a:pt x="1257442" y="2474760"/>
                      <a:pt x="1257442" y="2474760"/>
                    </a:cubicBezTo>
                    <a:cubicBezTo>
                      <a:pt x="1184114" y="2518218"/>
                      <a:pt x="1064616" y="2518218"/>
                      <a:pt x="991288" y="2474760"/>
                    </a:cubicBezTo>
                    <a:cubicBezTo>
                      <a:pt x="133077" y="1980419"/>
                      <a:pt x="133077" y="1980419"/>
                      <a:pt x="133077" y="1980419"/>
                    </a:cubicBezTo>
                    <a:cubicBezTo>
                      <a:pt x="59749" y="1936960"/>
                      <a:pt x="0" y="1833746"/>
                      <a:pt x="0" y="1749546"/>
                    </a:cubicBezTo>
                    <a:lnTo>
                      <a:pt x="0" y="758148"/>
                    </a:lnTo>
                    <a:cubicBezTo>
                      <a:pt x="0" y="672589"/>
                      <a:pt x="59749" y="569375"/>
                      <a:pt x="133077" y="527274"/>
                    </a:cubicBezTo>
                    <a:cubicBezTo>
                      <a:pt x="991288" y="31576"/>
                      <a:pt x="991288" y="31576"/>
                      <a:pt x="991288" y="31576"/>
                    </a:cubicBezTo>
                    <a:cubicBezTo>
                      <a:pt x="1027952" y="10526"/>
                      <a:pt x="1076158" y="0"/>
                      <a:pt x="1124365" y="0"/>
                    </a:cubicBezTo>
                    <a:close/>
                  </a:path>
                </a:pathLst>
              </a:custGeom>
              <a:solidFill>
                <a:schemeClr val="accent2">
                  <a:alpha val="19000"/>
                </a:schemeClr>
              </a:solidFill>
              <a:ln w="2222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íS1ídè">
                <a:extLst>
                  <a:ext uri="{FF2B5EF4-FFF2-40B4-BE49-F238E27FC236}">
                    <a16:creationId xmlns:a16="http://schemas.microsoft.com/office/drawing/2014/main" id="{EBFD6A8F-9CB9-4E10-AE01-DBEA2CBA27FC}"/>
                  </a:ext>
                </a:extLst>
              </p:cNvPr>
              <p:cNvSpPr/>
              <p:nvPr/>
            </p:nvSpPr>
            <p:spPr>
              <a:xfrm>
                <a:off x="5411924" y="0"/>
                <a:ext cx="1368152" cy="1525504"/>
              </a:xfrm>
              <a:custGeom>
                <a:avLst/>
                <a:gdLst>
                  <a:gd name="connsiteX0" fmla="*/ 1124365 w 2248729"/>
                  <a:gd name="connsiteY0" fmla="*/ 0 h 2507353"/>
                  <a:gd name="connsiteX1" fmla="*/ 1257442 w 2248729"/>
                  <a:gd name="connsiteY1" fmla="*/ 31576 h 2507353"/>
                  <a:gd name="connsiteX2" fmla="*/ 2115652 w 2248729"/>
                  <a:gd name="connsiteY2" fmla="*/ 527274 h 2507353"/>
                  <a:gd name="connsiteX3" fmla="*/ 2248729 w 2248729"/>
                  <a:gd name="connsiteY3" fmla="*/ 758148 h 2507353"/>
                  <a:gd name="connsiteX4" fmla="*/ 2248729 w 2248729"/>
                  <a:gd name="connsiteY4" fmla="*/ 1749546 h 2507353"/>
                  <a:gd name="connsiteX5" fmla="*/ 2115652 w 2248729"/>
                  <a:gd name="connsiteY5" fmla="*/ 1980419 h 2507353"/>
                  <a:gd name="connsiteX6" fmla="*/ 1257442 w 2248729"/>
                  <a:gd name="connsiteY6" fmla="*/ 2474760 h 2507353"/>
                  <a:gd name="connsiteX7" fmla="*/ 991288 w 2248729"/>
                  <a:gd name="connsiteY7" fmla="*/ 2474760 h 2507353"/>
                  <a:gd name="connsiteX8" fmla="*/ 133077 w 2248729"/>
                  <a:gd name="connsiteY8" fmla="*/ 1980419 h 2507353"/>
                  <a:gd name="connsiteX9" fmla="*/ 0 w 2248729"/>
                  <a:gd name="connsiteY9" fmla="*/ 1749546 h 2507353"/>
                  <a:gd name="connsiteX10" fmla="*/ 0 w 2248729"/>
                  <a:gd name="connsiteY10" fmla="*/ 758148 h 2507353"/>
                  <a:gd name="connsiteX11" fmla="*/ 133077 w 2248729"/>
                  <a:gd name="connsiteY11" fmla="*/ 527274 h 2507353"/>
                  <a:gd name="connsiteX12" fmla="*/ 991288 w 2248729"/>
                  <a:gd name="connsiteY12" fmla="*/ 31576 h 2507353"/>
                  <a:gd name="connsiteX13" fmla="*/ 1124365 w 2248729"/>
                  <a:gd name="connsiteY13" fmla="*/ 0 h 250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8729" h="2507353">
                    <a:moveTo>
                      <a:pt x="1124365" y="0"/>
                    </a:moveTo>
                    <a:cubicBezTo>
                      <a:pt x="1172571" y="0"/>
                      <a:pt x="1220778" y="10526"/>
                      <a:pt x="1257442" y="31576"/>
                    </a:cubicBezTo>
                    <a:cubicBezTo>
                      <a:pt x="2115652" y="527274"/>
                      <a:pt x="2115652" y="527274"/>
                      <a:pt x="2115652" y="527274"/>
                    </a:cubicBezTo>
                    <a:cubicBezTo>
                      <a:pt x="2188980" y="569375"/>
                      <a:pt x="2248729" y="672589"/>
                      <a:pt x="2248729" y="758148"/>
                    </a:cubicBezTo>
                    <a:cubicBezTo>
                      <a:pt x="2248729" y="1749546"/>
                      <a:pt x="2248729" y="1749546"/>
                      <a:pt x="2248729" y="1749546"/>
                    </a:cubicBezTo>
                    <a:cubicBezTo>
                      <a:pt x="2248729" y="1833746"/>
                      <a:pt x="2188980" y="1936960"/>
                      <a:pt x="2115652" y="1980419"/>
                    </a:cubicBezTo>
                    <a:cubicBezTo>
                      <a:pt x="1257442" y="2474760"/>
                      <a:pt x="1257442" y="2474760"/>
                      <a:pt x="1257442" y="2474760"/>
                    </a:cubicBezTo>
                    <a:cubicBezTo>
                      <a:pt x="1184114" y="2518218"/>
                      <a:pt x="1064616" y="2518218"/>
                      <a:pt x="991288" y="2474760"/>
                    </a:cubicBezTo>
                    <a:cubicBezTo>
                      <a:pt x="133077" y="1980419"/>
                      <a:pt x="133077" y="1980419"/>
                      <a:pt x="133077" y="1980419"/>
                    </a:cubicBezTo>
                    <a:cubicBezTo>
                      <a:pt x="59749" y="1936960"/>
                      <a:pt x="0" y="1833746"/>
                      <a:pt x="0" y="1749546"/>
                    </a:cubicBezTo>
                    <a:lnTo>
                      <a:pt x="0" y="758148"/>
                    </a:lnTo>
                    <a:cubicBezTo>
                      <a:pt x="0" y="672589"/>
                      <a:pt x="59749" y="569375"/>
                      <a:pt x="133077" y="527274"/>
                    </a:cubicBezTo>
                    <a:cubicBezTo>
                      <a:pt x="991288" y="31576"/>
                      <a:pt x="991288" y="31576"/>
                      <a:pt x="991288" y="31576"/>
                    </a:cubicBezTo>
                    <a:cubicBezTo>
                      <a:pt x="1027952" y="10526"/>
                      <a:pt x="1076158" y="0"/>
                      <a:pt x="1124365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2222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6" name="ísḻïḑe">
                <a:extLst>
                  <a:ext uri="{FF2B5EF4-FFF2-40B4-BE49-F238E27FC236}">
                    <a16:creationId xmlns:a16="http://schemas.microsoft.com/office/drawing/2014/main" id="{8EC581B4-C731-44FC-AB15-503C7E5AE1B6}"/>
                  </a:ext>
                </a:extLst>
              </p:cNvPr>
              <p:cNvGrpSpPr/>
              <p:nvPr/>
            </p:nvGrpSpPr>
            <p:grpSpPr>
              <a:xfrm>
                <a:off x="5512436" y="251134"/>
                <a:ext cx="1167129" cy="972902"/>
                <a:chOff x="5517168" y="248153"/>
                <a:chExt cx="1167129" cy="972902"/>
              </a:xfrm>
            </p:grpSpPr>
            <p:sp>
              <p:nvSpPr>
                <p:cNvPr id="17" name="îṩḷïdè">
                  <a:extLst>
                    <a:ext uri="{FF2B5EF4-FFF2-40B4-BE49-F238E27FC236}">
                      <a16:creationId xmlns:a16="http://schemas.microsoft.com/office/drawing/2014/main" id="{E66F9191-3569-4013-A0E0-D2BFCC781F47}"/>
                    </a:ext>
                  </a:extLst>
                </p:cNvPr>
                <p:cNvSpPr txBox="1"/>
                <p:nvPr/>
              </p:nvSpPr>
              <p:spPr>
                <a:xfrm>
                  <a:off x="5517168" y="728919"/>
                  <a:ext cx="1167129" cy="24606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>
                  <a:normAutofit/>
                </a:bodyPr>
                <a:lstStyle/>
                <a:p>
                  <a:pPr algn="ctr"/>
                  <a:r>
                    <a:rPr lang="en-US" altLang="zh-CN" sz="1400" dirty="0">
                      <a:solidFill>
                        <a:schemeClr val="bg1"/>
                      </a:solidFill>
                      <a:latin typeface="Philosopher" panose="02000503000000020004" pitchFamily="2" charset="0"/>
                    </a:rPr>
                    <a:t>BÁN HÀNG</a:t>
                  </a:r>
                </a:p>
              </p:txBody>
            </p:sp>
            <p:sp>
              <p:nvSpPr>
                <p:cNvPr id="18" name="iṩļïḓè">
                  <a:extLst>
                    <a:ext uri="{FF2B5EF4-FFF2-40B4-BE49-F238E27FC236}">
                      <a16:creationId xmlns:a16="http://schemas.microsoft.com/office/drawing/2014/main" id="{F7D3B943-A4AA-43D6-85C1-5D934BF8452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85515" y="248153"/>
                  <a:ext cx="430432" cy="430432"/>
                </a:xfrm>
                <a:custGeom>
                  <a:avLst/>
                  <a:gdLst>
                    <a:gd name="connsiteX0" fmla="*/ 158750 w 508000"/>
                    <a:gd name="connsiteY0" fmla="*/ 345281 h 508000"/>
                    <a:gd name="connsiteX1" fmla="*/ 158750 w 508000"/>
                    <a:gd name="connsiteY1" fmla="*/ 377031 h 508000"/>
                    <a:gd name="connsiteX2" fmla="*/ 349250 w 508000"/>
                    <a:gd name="connsiteY2" fmla="*/ 377031 h 508000"/>
                    <a:gd name="connsiteX3" fmla="*/ 349250 w 508000"/>
                    <a:gd name="connsiteY3" fmla="*/ 345281 h 508000"/>
                    <a:gd name="connsiteX4" fmla="*/ 99219 w 508000"/>
                    <a:gd name="connsiteY4" fmla="*/ 257969 h 508000"/>
                    <a:gd name="connsiteX5" fmla="*/ 416719 w 508000"/>
                    <a:gd name="connsiteY5" fmla="*/ 257969 h 508000"/>
                    <a:gd name="connsiteX6" fmla="*/ 416719 w 508000"/>
                    <a:gd name="connsiteY6" fmla="*/ 285750 h 508000"/>
                    <a:gd name="connsiteX7" fmla="*/ 99219 w 508000"/>
                    <a:gd name="connsiteY7" fmla="*/ 285750 h 508000"/>
                    <a:gd name="connsiteX8" fmla="*/ 99219 w 508000"/>
                    <a:gd name="connsiteY8" fmla="*/ 186531 h 508000"/>
                    <a:gd name="connsiteX9" fmla="*/ 416719 w 508000"/>
                    <a:gd name="connsiteY9" fmla="*/ 186531 h 508000"/>
                    <a:gd name="connsiteX10" fmla="*/ 416719 w 508000"/>
                    <a:gd name="connsiteY10" fmla="*/ 218281 h 508000"/>
                    <a:gd name="connsiteX11" fmla="*/ 99219 w 508000"/>
                    <a:gd name="connsiteY11" fmla="*/ 218281 h 508000"/>
                    <a:gd name="connsiteX12" fmla="*/ 130969 w 508000"/>
                    <a:gd name="connsiteY12" fmla="*/ 127000 h 508000"/>
                    <a:gd name="connsiteX13" fmla="*/ 377032 w 508000"/>
                    <a:gd name="connsiteY13" fmla="*/ 127000 h 508000"/>
                    <a:gd name="connsiteX14" fmla="*/ 377032 w 508000"/>
                    <a:gd name="connsiteY14" fmla="*/ 158750 h 508000"/>
                    <a:gd name="connsiteX15" fmla="*/ 130969 w 508000"/>
                    <a:gd name="connsiteY15" fmla="*/ 158750 h 508000"/>
                    <a:gd name="connsiteX16" fmla="*/ 130969 w 508000"/>
                    <a:gd name="connsiteY16" fmla="*/ 59531 h 508000"/>
                    <a:gd name="connsiteX17" fmla="*/ 377032 w 508000"/>
                    <a:gd name="connsiteY17" fmla="*/ 59531 h 508000"/>
                    <a:gd name="connsiteX18" fmla="*/ 377032 w 508000"/>
                    <a:gd name="connsiteY18" fmla="*/ 99219 h 508000"/>
                    <a:gd name="connsiteX19" fmla="*/ 130969 w 508000"/>
                    <a:gd name="connsiteY19" fmla="*/ 99219 h 508000"/>
                    <a:gd name="connsiteX20" fmla="*/ 99219 w 508000"/>
                    <a:gd name="connsiteY20" fmla="*/ 27781 h 508000"/>
                    <a:gd name="connsiteX21" fmla="*/ 31750 w 508000"/>
                    <a:gd name="connsiteY21" fmla="*/ 317500 h 508000"/>
                    <a:gd name="connsiteX22" fmla="*/ 480219 w 508000"/>
                    <a:gd name="connsiteY22" fmla="*/ 317500 h 508000"/>
                    <a:gd name="connsiteX23" fmla="*/ 416719 w 508000"/>
                    <a:gd name="connsiteY23" fmla="*/ 27781 h 508000"/>
                    <a:gd name="connsiteX24" fmla="*/ 59531 w 508000"/>
                    <a:gd name="connsiteY24" fmla="*/ 0 h 508000"/>
                    <a:gd name="connsiteX25" fmla="*/ 448469 w 508000"/>
                    <a:gd name="connsiteY25" fmla="*/ 0 h 508000"/>
                    <a:gd name="connsiteX26" fmla="*/ 508000 w 508000"/>
                    <a:gd name="connsiteY26" fmla="*/ 317500 h 508000"/>
                    <a:gd name="connsiteX27" fmla="*/ 480219 w 508000"/>
                    <a:gd name="connsiteY27" fmla="*/ 508000 h 508000"/>
                    <a:gd name="connsiteX28" fmla="*/ 31750 w 508000"/>
                    <a:gd name="connsiteY28" fmla="*/ 508000 h 508000"/>
                    <a:gd name="connsiteX29" fmla="*/ 0 w 508000"/>
                    <a:gd name="connsiteY29" fmla="*/ 317500 h 50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08000" h="508000">
                      <a:moveTo>
                        <a:pt x="158750" y="345281"/>
                      </a:moveTo>
                      <a:lnTo>
                        <a:pt x="158750" y="377031"/>
                      </a:lnTo>
                      <a:lnTo>
                        <a:pt x="349250" y="377031"/>
                      </a:lnTo>
                      <a:lnTo>
                        <a:pt x="349250" y="345281"/>
                      </a:lnTo>
                      <a:close/>
                      <a:moveTo>
                        <a:pt x="99219" y="257969"/>
                      </a:moveTo>
                      <a:lnTo>
                        <a:pt x="416719" y="257969"/>
                      </a:lnTo>
                      <a:lnTo>
                        <a:pt x="416719" y="285750"/>
                      </a:lnTo>
                      <a:lnTo>
                        <a:pt x="99219" y="285750"/>
                      </a:lnTo>
                      <a:close/>
                      <a:moveTo>
                        <a:pt x="99219" y="186531"/>
                      </a:moveTo>
                      <a:lnTo>
                        <a:pt x="416719" y="186531"/>
                      </a:lnTo>
                      <a:lnTo>
                        <a:pt x="416719" y="218281"/>
                      </a:lnTo>
                      <a:lnTo>
                        <a:pt x="99219" y="218281"/>
                      </a:lnTo>
                      <a:close/>
                      <a:moveTo>
                        <a:pt x="130969" y="127000"/>
                      </a:moveTo>
                      <a:lnTo>
                        <a:pt x="377032" y="127000"/>
                      </a:lnTo>
                      <a:lnTo>
                        <a:pt x="377032" y="158750"/>
                      </a:lnTo>
                      <a:lnTo>
                        <a:pt x="130969" y="158750"/>
                      </a:lnTo>
                      <a:close/>
                      <a:moveTo>
                        <a:pt x="130969" y="59531"/>
                      </a:moveTo>
                      <a:lnTo>
                        <a:pt x="377032" y="59531"/>
                      </a:lnTo>
                      <a:lnTo>
                        <a:pt x="377032" y="99219"/>
                      </a:lnTo>
                      <a:lnTo>
                        <a:pt x="130969" y="99219"/>
                      </a:lnTo>
                      <a:close/>
                      <a:moveTo>
                        <a:pt x="99219" y="27781"/>
                      </a:moveTo>
                      <a:lnTo>
                        <a:pt x="31750" y="317500"/>
                      </a:lnTo>
                      <a:lnTo>
                        <a:pt x="480219" y="317500"/>
                      </a:lnTo>
                      <a:lnTo>
                        <a:pt x="416719" y="27781"/>
                      </a:lnTo>
                      <a:close/>
                      <a:moveTo>
                        <a:pt x="59531" y="0"/>
                      </a:moveTo>
                      <a:lnTo>
                        <a:pt x="448469" y="0"/>
                      </a:lnTo>
                      <a:lnTo>
                        <a:pt x="508000" y="317500"/>
                      </a:lnTo>
                      <a:lnTo>
                        <a:pt x="480219" y="508000"/>
                      </a:lnTo>
                      <a:lnTo>
                        <a:pt x="31750" y="508000"/>
                      </a:lnTo>
                      <a:lnTo>
                        <a:pt x="0" y="3175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" name="íṩ1îḋe">
                  <a:extLst>
                    <a:ext uri="{FF2B5EF4-FFF2-40B4-BE49-F238E27FC236}">
                      <a16:creationId xmlns:a16="http://schemas.microsoft.com/office/drawing/2014/main" id="{53FD431B-964D-46E9-8E7F-D7D7A6E908B7}"/>
                    </a:ext>
                  </a:extLst>
                </p:cNvPr>
                <p:cNvSpPr txBox="1"/>
                <p:nvPr/>
              </p:nvSpPr>
              <p:spPr>
                <a:xfrm>
                  <a:off x="5517168" y="974987"/>
                  <a:ext cx="1167129" cy="24606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>
                  <a:normAutofit fontScale="85000" lnSpcReduction="10000"/>
                </a:bodyPr>
                <a:lstStyle/>
                <a:p>
                  <a:pPr algn="ctr"/>
                  <a:r>
                    <a:rPr lang="en-US" altLang="zh-CN" sz="1400" dirty="0">
                      <a:solidFill>
                        <a:schemeClr val="bg1"/>
                      </a:solidFill>
                    </a:rPr>
                    <a:t>KÉM HIỆU QUẢ</a:t>
                  </a:r>
                  <a:endParaRPr lang="zh-CN" altLang="en-US" sz="14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30" name="文本框 67">
            <a:extLst>
              <a:ext uri="{FF2B5EF4-FFF2-40B4-BE49-F238E27FC236}">
                <a16:creationId xmlns:a16="http://schemas.microsoft.com/office/drawing/2014/main" id="{60A21C96-1FA8-4916-8993-D2E40A31E865}"/>
              </a:ext>
            </a:extLst>
          </p:cNvPr>
          <p:cNvSpPr txBox="1"/>
          <p:nvPr/>
        </p:nvSpPr>
        <p:spPr>
          <a:xfrm>
            <a:off x="2931535" y="67632"/>
            <a:ext cx="5889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Philosopher" panose="02000503000000020004" pitchFamily="2" charset="0"/>
              </a:rPr>
              <a:t>VẤN ĐỀ CỦA THỊ TRƯỜNG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Philosopher" panose="02000503000000020004" pitchFamily="2" charset="0"/>
            </a:endParaRPr>
          </a:p>
        </p:txBody>
      </p:sp>
      <p:sp>
        <p:nvSpPr>
          <p:cNvPr id="31" name="箭头: V 形 1">
            <a:extLst>
              <a:ext uri="{FF2B5EF4-FFF2-40B4-BE49-F238E27FC236}">
                <a16:creationId xmlns:a16="http://schemas.microsoft.com/office/drawing/2014/main" id="{FA0E3CB1-27D1-454C-AA3D-369876E321B9}"/>
              </a:ext>
            </a:extLst>
          </p:cNvPr>
          <p:cNvSpPr/>
          <p:nvPr/>
        </p:nvSpPr>
        <p:spPr>
          <a:xfrm rot="10800000" flipH="1">
            <a:off x="9144014" y="246812"/>
            <a:ext cx="287062" cy="317516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箭头: V 形 2">
            <a:extLst>
              <a:ext uri="{FF2B5EF4-FFF2-40B4-BE49-F238E27FC236}">
                <a16:creationId xmlns:a16="http://schemas.microsoft.com/office/drawing/2014/main" id="{8D230D7D-D6DB-4682-BF75-E901C85B6CC1}"/>
              </a:ext>
            </a:extLst>
          </p:cNvPr>
          <p:cNvSpPr/>
          <p:nvPr/>
        </p:nvSpPr>
        <p:spPr>
          <a:xfrm rot="10800000" flipH="1">
            <a:off x="8852729" y="222777"/>
            <a:ext cx="334923" cy="365585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文本框 67">
            <a:extLst>
              <a:ext uri="{FF2B5EF4-FFF2-40B4-BE49-F238E27FC236}">
                <a16:creationId xmlns:a16="http://schemas.microsoft.com/office/drawing/2014/main" id="{B7D39DE4-1C6C-4CAE-B577-8E6FB9419032}"/>
              </a:ext>
            </a:extLst>
          </p:cNvPr>
          <p:cNvSpPr txBox="1"/>
          <p:nvPr/>
        </p:nvSpPr>
        <p:spPr>
          <a:xfrm>
            <a:off x="1686573" y="5067775"/>
            <a:ext cx="3848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Philosopher" panose="02000503000000020004" pitchFamily="2" charset="0"/>
              </a:rPr>
              <a:t>VẤN ĐỀ CỦA KHÁCH SẠN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Philosoph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30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0" grpId="0"/>
      <p:bldP spid="31" grpId="0" animBg="1"/>
      <p:bldP spid="32" grpId="0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V 形 1">
            <a:extLst>
              <a:ext uri="{FF2B5EF4-FFF2-40B4-BE49-F238E27FC236}">
                <a16:creationId xmlns:a16="http://schemas.microsoft.com/office/drawing/2014/main" id="{825F843A-D08B-41E6-B69E-BE0CFD837A89}"/>
              </a:ext>
            </a:extLst>
          </p:cNvPr>
          <p:cNvSpPr/>
          <p:nvPr/>
        </p:nvSpPr>
        <p:spPr>
          <a:xfrm flipH="1">
            <a:off x="2145059" y="270846"/>
            <a:ext cx="287062" cy="317516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箭头: V 形 2">
            <a:extLst>
              <a:ext uri="{FF2B5EF4-FFF2-40B4-BE49-F238E27FC236}">
                <a16:creationId xmlns:a16="http://schemas.microsoft.com/office/drawing/2014/main" id="{7F21F15E-E8C6-404A-8754-E74550EBE902}"/>
              </a:ext>
            </a:extLst>
          </p:cNvPr>
          <p:cNvSpPr/>
          <p:nvPr/>
        </p:nvSpPr>
        <p:spPr>
          <a:xfrm flipH="1">
            <a:off x="2383419" y="246812"/>
            <a:ext cx="334923" cy="365585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文本框 67">
            <a:extLst>
              <a:ext uri="{FF2B5EF4-FFF2-40B4-BE49-F238E27FC236}">
                <a16:creationId xmlns:a16="http://schemas.microsoft.com/office/drawing/2014/main" id="{60A21C96-1FA8-4916-8993-D2E40A31E865}"/>
              </a:ext>
            </a:extLst>
          </p:cNvPr>
          <p:cNvSpPr txBox="1"/>
          <p:nvPr/>
        </p:nvSpPr>
        <p:spPr>
          <a:xfrm>
            <a:off x="2931535" y="67632"/>
            <a:ext cx="5889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Philosopher" panose="02000503000000020004" pitchFamily="2" charset="0"/>
              </a:rPr>
              <a:t>VẤN ĐỀ CỦA THỊ TRƯỜNG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Philosopher" panose="02000503000000020004" pitchFamily="2" charset="0"/>
            </a:endParaRPr>
          </a:p>
        </p:txBody>
      </p:sp>
      <p:sp>
        <p:nvSpPr>
          <p:cNvPr id="31" name="箭头: V 形 1">
            <a:extLst>
              <a:ext uri="{FF2B5EF4-FFF2-40B4-BE49-F238E27FC236}">
                <a16:creationId xmlns:a16="http://schemas.microsoft.com/office/drawing/2014/main" id="{FA0E3CB1-27D1-454C-AA3D-369876E321B9}"/>
              </a:ext>
            </a:extLst>
          </p:cNvPr>
          <p:cNvSpPr/>
          <p:nvPr/>
        </p:nvSpPr>
        <p:spPr>
          <a:xfrm rot="10800000" flipH="1">
            <a:off x="9144014" y="246812"/>
            <a:ext cx="287062" cy="317516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箭头: V 形 2">
            <a:extLst>
              <a:ext uri="{FF2B5EF4-FFF2-40B4-BE49-F238E27FC236}">
                <a16:creationId xmlns:a16="http://schemas.microsoft.com/office/drawing/2014/main" id="{8D230D7D-D6DB-4682-BF75-E901C85B6CC1}"/>
              </a:ext>
            </a:extLst>
          </p:cNvPr>
          <p:cNvSpPr/>
          <p:nvPr/>
        </p:nvSpPr>
        <p:spPr>
          <a:xfrm rot="10800000" flipH="1">
            <a:off x="8852729" y="222777"/>
            <a:ext cx="334923" cy="365585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3" name="iṩḷîḓê">
            <a:extLst>
              <a:ext uri="{FF2B5EF4-FFF2-40B4-BE49-F238E27FC236}">
                <a16:creationId xmlns:a16="http://schemas.microsoft.com/office/drawing/2014/main" id="{D2CE1E3B-190C-4F96-9B50-717D73B13093}"/>
              </a:ext>
            </a:extLst>
          </p:cNvPr>
          <p:cNvGrpSpPr/>
          <p:nvPr/>
        </p:nvGrpSpPr>
        <p:grpSpPr>
          <a:xfrm>
            <a:off x="3980392" y="1444644"/>
            <a:ext cx="3879439" cy="2569613"/>
            <a:chOff x="4156561" y="1662583"/>
            <a:chExt cx="3879439" cy="2569613"/>
          </a:xfrm>
        </p:grpSpPr>
        <p:grpSp>
          <p:nvGrpSpPr>
            <p:cNvPr id="34" name="í$lîde">
              <a:extLst>
                <a:ext uri="{FF2B5EF4-FFF2-40B4-BE49-F238E27FC236}">
                  <a16:creationId xmlns:a16="http://schemas.microsoft.com/office/drawing/2014/main" id="{19838652-8029-42AD-9311-F085F57974C4}"/>
                </a:ext>
              </a:extLst>
            </p:cNvPr>
            <p:cNvGrpSpPr/>
            <p:nvPr/>
          </p:nvGrpSpPr>
          <p:grpSpPr>
            <a:xfrm>
              <a:off x="7037282" y="2372572"/>
              <a:ext cx="998718" cy="1133578"/>
              <a:chOff x="6967515" y="2677835"/>
              <a:chExt cx="933715" cy="1059799"/>
            </a:xfrm>
          </p:grpSpPr>
          <p:sp>
            <p:nvSpPr>
              <p:cNvPr id="77" name="ï$ḻîḑe">
                <a:extLst>
                  <a:ext uri="{FF2B5EF4-FFF2-40B4-BE49-F238E27FC236}">
                    <a16:creationId xmlns:a16="http://schemas.microsoft.com/office/drawing/2014/main" id="{B4FF4752-FC39-4D5E-BFC8-AC57F536DE5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639239" y="3006111"/>
                <a:ext cx="1059798" cy="403246"/>
              </a:xfrm>
              <a:custGeom>
                <a:avLst/>
                <a:gdLst>
                  <a:gd name="T0" fmla="*/ 465 w 933"/>
                  <a:gd name="T1" fmla="*/ 0 h 355"/>
                  <a:gd name="T2" fmla="*/ 0 w 933"/>
                  <a:gd name="T3" fmla="*/ 177 h 355"/>
                  <a:gd name="T4" fmla="*/ 465 w 933"/>
                  <a:gd name="T5" fmla="*/ 355 h 355"/>
                  <a:gd name="T6" fmla="*/ 933 w 933"/>
                  <a:gd name="T7" fmla="*/ 177 h 355"/>
                  <a:gd name="T8" fmla="*/ 465 w 933"/>
                  <a:gd name="T9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3" h="355">
                    <a:moveTo>
                      <a:pt x="465" y="0"/>
                    </a:moveTo>
                    <a:lnTo>
                      <a:pt x="0" y="177"/>
                    </a:lnTo>
                    <a:lnTo>
                      <a:pt x="465" y="355"/>
                    </a:lnTo>
                    <a:lnTo>
                      <a:pt x="933" y="177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ïṡ1iḑê">
                <a:extLst>
                  <a:ext uri="{FF2B5EF4-FFF2-40B4-BE49-F238E27FC236}">
                    <a16:creationId xmlns:a16="http://schemas.microsoft.com/office/drawing/2014/main" id="{CFAC4F4F-BCFF-425A-8195-201BA7CAD05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7271370" y="2576173"/>
                <a:ext cx="528195" cy="731522"/>
              </a:xfrm>
              <a:custGeom>
                <a:avLst/>
                <a:gdLst>
                  <a:gd name="T0" fmla="*/ 465 w 465"/>
                  <a:gd name="T1" fmla="*/ 467 h 644"/>
                  <a:gd name="T2" fmla="*/ 0 w 465"/>
                  <a:gd name="T3" fmla="*/ 644 h 644"/>
                  <a:gd name="T4" fmla="*/ 0 w 465"/>
                  <a:gd name="T5" fmla="*/ 280 h 644"/>
                  <a:gd name="T6" fmla="*/ 465 w 465"/>
                  <a:gd name="T7" fmla="*/ 0 h 644"/>
                  <a:gd name="T8" fmla="*/ 465 w 465"/>
                  <a:gd name="T9" fmla="*/ 467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5" h="644">
                    <a:moveTo>
                      <a:pt x="465" y="467"/>
                    </a:moveTo>
                    <a:lnTo>
                      <a:pt x="0" y="644"/>
                    </a:lnTo>
                    <a:lnTo>
                      <a:pt x="0" y="280"/>
                    </a:lnTo>
                    <a:lnTo>
                      <a:pt x="465" y="0"/>
                    </a:lnTo>
                    <a:lnTo>
                      <a:pt x="465" y="467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iṥ1íḓé">
                <a:extLst>
                  <a:ext uri="{FF2B5EF4-FFF2-40B4-BE49-F238E27FC236}">
                    <a16:creationId xmlns:a16="http://schemas.microsoft.com/office/drawing/2014/main" id="{B7E04F87-3768-4E0F-8C41-09434D50278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7269667" y="3106072"/>
                <a:ext cx="531603" cy="731522"/>
              </a:xfrm>
              <a:custGeom>
                <a:avLst/>
                <a:gdLst>
                  <a:gd name="T0" fmla="*/ 0 w 468"/>
                  <a:gd name="T1" fmla="*/ 467 h 644"/>
                  <a:gd name="T2" fmla="*/ 468 w 468"/>
                  <a:gd name="T3" fmla="*/ 644 h 644"/>
                  <a:gd name="T4" fmla="*/ 468 w 468"/>
                  <a:gd name="T5" fmla="*/ 280 h 644"/>
                  <a:gd name="T6" fmla="*/ 0 w 468"/>
                  <a:gd name="T7" fmla="*/ 0 h 644"/>
                  <a:gd name="T8" fmla="*/ 0 w 468"/>
                  <a:gd name="T9" fmla="*/ 467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8" h="644">
                    <a:moveTo>
                      <a:pt x="0" y="467"/>
                    </a:moveTo>
                    <a:lnTo>
                      <a:pt x="468" y="644"/>
                    </a:lnTo>
                    <a:lnTo>
                      <a:pt x="468" y="280"/>
                    </a:lnTo>
                    <a:lnTo>
                      <a:pt x="0" y="0"/>
                    </a:lnTo>
                    <a:lnTo>
                      <a:pt x="0" y="467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ïŝļîḋè">
                <a:extLst>
                  <a:ext uri="{FF2B5EF4-FFF2-40B4-BE49-F238E27FC236}">
                    <a16:creationId xmlns:a16="http://schemas.microsoft.com/office/drawing/2014/main" id="{4F9C0453-5CE0-4A37-9E60-865F68E0C81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7630884" y="2941365"/>
                <a:ext cx="9087" cy="531603"/>
              </a:xfrm>
              <a:custGeom>
                <a:avLst/>
                <a:gdLst>
                  <a:gd name="T0" fmla="*/ 8 w 8"/>
                  <a:gd name="T1" fmla="*/ 468 h 468"/>
                  <a:gd name="T2" fmla="*/ 0 w 8"/>
                  <a:gd name="T3" fmla="*/ 468 h 468"/>
                  <a:gd name="T4" fmla="*/ 0 w 8"/>
                  <a:gd name="T5" fmla="*/ 2 h 468"/>
                  <a:gd name="T6" fmla="*/ 3 w 8"/>
                  <a:gd name="T7" fmla="*/ 0 h 468"/>
                  <a:gd name="T8" fmla="*/ 8 w 8"/>
                  <a:gd name="T9" fmla="*/ 2 h 468"/>
                  <a:gd name="T10" fmla="*/ 8 w 8"/>
                  <a:gd name="T11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68">
                    <a:moveTo>
                      <a:pt x="8" y="468"/>
                    </a:moveTo>
                    <a:lnTo>
                      <a:pt x="0" y="468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8" y="2"/>
                    </a:lnTo>
                    <a:lnTo>
                      <a:pt x="8" y="468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iSlïḑe">
                <a:extLst>
                  <a:ext uri="{FF2B5EF4-FFF2-40B4-BE49-F238E27FC236}">
                    <a16:creationId xmlns:a16="http://schemas.microsoft.com/office/drawing/2014/main" id="{631B5493-4744-423D-A634-1471AAB1695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7209464" y="3045868"/>
                <a:ext cx="1059798" cy="323733"/>
              </a:xfrm>
              <a:custGeom>
                <a:avLst/>
                <a:gdLst>
                  <a:gd name="T0" fmla="*/ 465 w 933"/>
                  <a:gd name="T1" fmla="*/ 0 h 285"/>
                  <a:gd name="T2" fmla="*/ 0 w 933"/>
                  <a:gd name="T3" fmla="*/ 280 h 285"/>
                  <a:gd name="T4" fmla="*/ 0 w 933"/>
                  <a:gd name="T5" fmla="*/ 285 h 285"/>
                  <a:gd name="T6" fmla="*/ 465 w 933"/>
                  <a:gd name="T7" fmla="*/ 10 h 285"/>
                  <a:gd name="T8" fmla="*/ 933 w 933"/>
                  <a:gd name="T9" fmla="*/ 285 h 285"/>
                  <a:gd name="T10" fmla="*/ 933 w 933"/>
                  <a:gd name="T11" fmla="*/ 280 h 285"/>
                  <a:gd name="T12" fmla="*/ 465 w 933"/>
                  <a:gd name="T13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3" h="285">
                    <a:moveTo>
                      <a:pt x="465" y="0"/>
                    </a:moveTo>
                    <a:lnTo>
                      <a:pt x="0" y="280"/>
                    </a:lnTo>
                    <a:lnTo>
                      <a:pt x="0" y="285"/>
                    </a:lnTo>
                    <a:lnTo>
                      <a:pt x="465" y="10"/>
                    </a:lnTo>
                    <a:lnTo>
                      <a:pt x="933" y="285"/>
                    </a:lnTo>
                    <a:lnTo>
                      <a:pt x="933" y="280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iṧļïḑe">
                <a:extLst>
                  <a:ext uri="{FF2B5EF4-FFF2-40B4-BE49-F238E27FC236}">
                    <a16:creationId xmlns:a16="http://schemas.microsoft.com/office/drawing/2014/main" id="{4FD1EA25-B689-4175-908B-DFFFDC8A5D9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743742" y="3103799"/>
                <a:ext cx="1059798" cy="207871"/>
              </a:xfrm>
              <a:custGeom>
                <a:avLst/>
                <a:gdLst>
                  <a:gd name="T0" fmla="*/ 0 w 933"/>
                  <a:gd name="T1" fmla="*/ 183 h 183"/>
                  <a:gd name="T2" fmla="*/ 462 w 933"/>
                  <a:gd name="T3" fmla="*/ 7 h 183"/>
                  <a:gd name="T4" fmla="*/ 470 w 933"/>
                  <a:gd name="T5" fmla="*/ 7 h 183"/>
                  <a:gd name="T6" fmla="*/ 933 w 933"/>
                  <a:gd name="T7" fmla="*/ 183 h 183"/>
                  <a:gd name="T8" fmla="*/ 933 w 933"/>
                  <a:gd name="T9" fmla="*/ 178 h 183"/>
                  <a:gd name="T10" fmla="*/ 470 w 933"/>
                  <a:gd name="T11" fmla="*/ 0 h 183"/>
                  <a:gd name="T12" fmla="*/ 462 w 933"/>
                  <a:gd name="T13" fmla="*/ 0 h 183"/>
                  <a:gd name="T14" fmla="*/ 0 w 933"/>
                  <a:gd name="T15" fmla="*/ 178 h 183"/>
                  <a:gd name="T16" fmla="*/ 0 w 933"/>
                  <a:gd name="T17" fmla="*/ 1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3" h="183">
                    <a:moveTo>
                      <a:pt x="0" y="183"/>
                    </a:moveTo>
                    <a:lnTo>
                      <a:pt x="462" y="7"/>
                    </a:lnTo>
                    <a:lnTo>
                      <a:pt x="470" y="7"/>
                    </a:lnTo>
                    <a:lnTo>
                      <a:pt x="933" y="183"/>
                    </a:lnTo>
                    <a:lnTo>
                      <a:pt x="933" y="178"/>
                    </a:lnTo>
                    <a:lnTo>
                      <a:pt x="470" y="0"/>
                    </a:lnTo>
                    <a:lnTo>
                      <a:pt x="462" y="0"/>
                    </a:lnTo>
                    <a:lnTo>
                      <a:pt x="0" y="178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5" name="ïŝḷîdé">
              <a:extLst>
                <a:ext uri="{FF2B5EF4-FFF2-40B4-BE49-F238E27FC236}">
                  <a16:creationId xmlns:a16="http://schemas.microsoft.com/office/drawing/2014/main" id="{126D15A1-0D3D-4FA6-9A9F-A4F037CD9FC5}"/>
                </a:ext>
              </a:extLst>
            </p:cNvPr>
            <p:cNvGrpSpPr/>
            <p:nvPr/>
          </p:nvGrpSpPr>
          <p:grpSpPr>
            <a:xfrm>
              <a:off x="4156561" y="2372573"/>
              <a:ext cx="998716" cy="1133577"/>
              <a:chOff x="4274289" y="2677836"/>
              <a:chExt cx="933713" cy="1059798"/>
            </a:xfrm>
          </p:grpSpPr>
          <p:sp>
            <p:nvSpPr>
              <p:cNvPr id="71" name="iś1îḓe">
                <a:extLst>
                  <a:ext uri="{FF2B5EF4-FFF2-40B4-BE49-F238E27FC236}">
                    <a16:creationId xmlns:a16="http://schemas.microsoft.com/office/drawing/2014/main" id="{42C6F947-1C23-4151-BDA3-B78FC61E747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475912" y="3005544"/>
                <a:ext cx="1059798" cy="404382"/>
              </a:xfrm>
              <a:custGeom>
                <a:avLst/>
                <a:gdLst>
                  <a:gd name="T0" fmla="*/ 465 w 933"/>
                  <a:gd name="T1" fmla="*/ 356 h 356"/>
                  <a:gd name="T2" fmla="*/ 0 w 933"/>
                  <a:gd name="T3" fmla="*/ 178 h 356"/>
                  <a:gd name="T4" fmla="*/ 465 w 933"/>
                  <a:gd name="T5" fmla="*/ 0 h 356"/>
                  <a:gd name="T6" fmla="*/ 933 w 933"/>
                  <a:gd name="T7" fmla="*/ 178 h 356"/>
                  <a:gd name="T8" fmla="*/ 465 w 933"/>
                  <a:gd name="T9" fmla="*/ 356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3" h="356">
                    <a:moveTo>
                      <a:pt x="465" y="356"/>
                    </a:moveTo>
                    <a:lnTo>
                      <a:pt x="0" y="178"/>
                    </a:lnTo>
                    <a:lnTo>
                      <a:pt x="465" y="0"/>
                    </a:lnTo>
                    <a:lnTo>
                      <a:pt x="933" y="178"/>
                    </a:lnTo>
                    <a:lnTo>
                      <a:pt x="465" y="356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îṥḷide">
                <a:extLst>
                  <a:ext uri="{FF2B5EF4-FFF2-40B4-BE49-F238E27FC236}">
                    <a16:creationId xmlns:a16="http://schemas.microsoft.com/office/drawing/2014/main" id="{56A91C45-3BDC-4D68-804B-CAFA2B64BCF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375953" y="2576173"/>
                <a:ext cx="528195" cy="731522"/>
              </a:xfrm>
              <a:custGeom>
                <a:avLst/>
                <a:gdLst>
                  <a:gd name="T0" fmla="*/ 465 w 465"/>
                  <a:gd name="T1" fmla="*/ 178 h 644"/>
                  <a:gd name="T2" fmla="*/ 0 w 465"/>
                  <a:gd name="T3" fmla="*/ 0 h 644"/>
                  <a:gd name="T4" fmla="*/ 0 w 465"/>
                  <a:gd name="T5" fmla="*/ 364 h 644"/>
                  <a:gd name="T6" fmla="*/ 465 w 465"/>
                  <a:gd name="T7" fmla="*/ 644 h 644"/>
                  <a:gd name="T8" fmla="*/ 465 w 465"/>
                  <a:gd name="T9" fmla="*/ 178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5" h="644">
                    <a:moveTo>
                      <a:pt x="465" y="178"/>
                    </a:moveTo>
                    <a:lnTo>
                      <a:pt x="0" y="0"/>
                    </a:lnTo>
                    <a:lnTo>
                      <a:pt x="0" y="364"/>
                    </a:lnTo>
                    <a:lnTo>
                      <a:pt x="465" y="644"/>
                    </a:lnTo>
                    <a:lnTo>
                      <a:pt x="465" y="178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îṥļíḓê">
                <a:extLst>
                  <a:ext uri="{FF2B5EF4-FFF2-40B4-BE49-F238E27FC236}">
                    <a16:creationId xmlns:a16="http://schemas.microsoft.com/office/drawing/2014/main" id="{44C08510-CC7C-4992-9509-E0823B96027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374249" y="3106072"/>
                <a:ext cx="531603" cy="731522"/>
              </a:xfrm>
              <a:custGeom>
                <a:avLst/>
                <a:gdLst>
                  <a:gd name="T0" fmla="*/ 0 w 468"/>
                  <a:gd name="T1" fmla="*/ 178 h 644"/>
                  <a:gd name="T2" fmla="*/ 468 w 468"/>
                  <a:gd name="T3" fmla="*/ 0 h 644"/>
                  <a:gd name="T4" fmla="*/ 468 w 468"/>
                  <a:gd name="T5" fmla="*/ 364 h 644"/>
                  <a:gd name="T6" fmla="*/ 0 w 468"/>
                  <a:gd name="T7" fmla="*/ 644 h 644"/>
                  <a:gd name="T8" fmla="*/ 0 w 468"/>
                  <a:gd name="T9" fmla="*/ 178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8" h="644">
                    <a:moveTo>
                      <a:pt x="0" y="178"/>
                    </a:moveTo>
                    <a:lnTo>
                      <a:pt x="468" y="0"/>
                    </a:lnTo>
                    <a:lnTo>
                      <a:pt x="468" y="364"/>
                    </a:lnTo>
                    <a:lnTo>
                      <a:pt x="0" y="644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íṡḻîḑé">
                <a:extLst>
                  <a:ext uri="{FF2B5EF4-FFF2-40B4-BE49-F238E27FC236}">
                    <a16:creationId xmlns:a16="http://schemas.microsoft.com/office/drawing/2014/main" id="{7D84491A-24D2-48C6-A867-26FCD0192FE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535547" y="2941365"/>
                <a:ext cx="9087" cy="531603"/>
              </a:xfrm>
              <a:custGeom>
                <a:avLst/>
                <a:gdLst>
                  <a:gd name="T0" fmla="*/ 8 w 8"/>
                  <a:gd name="T1" fmla="*/ 0 h 468"/>
                  <a:gd name="T2" fmla="*/ 0 w 8"/>
                  <a:gd name="T3" fmla="*/ 0 h 468"/>
                  <a:gd name="T4" fmla="*/ 0 w 8"/>
                  <a:gd name="T5" fmla="*/ 467 h 468"/>
                  <a:gd name="T6" fmla="*/ 3 w 8"/>
                  <a:gd name="T7" fmla="*/ 468 h 468"/>
                  <a:gd name="T8" fmla="*/ 8 w 8"/>
                  <a:gd name="T9" fmla="*/ 467 h 468"/>
                  <a:gd name="T10" fmla="*/ 8 w 8"/>
                  <a:gd name="T11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68">
                    <a:moveTo>
                      <a:pt x="8" y="0"/>
                    </a:moveTo>
                    <a:lnTo>
                      <a:pt x="0" y="0"/>
                    </a:lnTo>
                    <a:lnTo>
                      <a:pt x="0" y="467"/>
                    </a:lnTo>
                    <a:lnTo>
                      <a:pt x="3" y="468"/>
                    </a:lnTo>
                    <a:lnTo>
                      <a:pt x="8" y="46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isḷïďê">
                <a:extLst>
                  <a:ext uri="{FF2B5EF4-FFF2-40B4-BE49-F238E27FC236}">
                    <a16:creationId xmlns:a16="http://schemas.microsoft.com/office/drawing/2014/main" id="{39C4AD75-F730-4CDD-A2AA-F7DAE09B3DB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906257" y="3045868"/>
                <a:ext cx="1059798" cy="323733"/>
              </a:xfrm>
              <a:custGeom>
                <a:avLst/>
                <a:gdLst>
                  <a:gd name="T0" fmla="*/ 465 w 933"/>
                  <a:gd name="T1" fmla="*/ 285 h 285"/>
                  <a:gd name="T2" fmla="*/ 0 w 933"/>
                  <a:gd name="T3" fmla="*/ 5 h 285"/>
                  <a:gd name="T4" fmla="*/ 0 w 933"/>
                  <a:gd name="T5" fmla="*/ 0 h 285"/>
                  <a:gd name="T6" fmla="*/ 465 w 933"/>
                  <a:gd name="T7" fmla="*/ 275 h 285"/>
                  <a:gd name="T8" fmla="*/ 933 w 933"/>
                  <a:gd name="T9" fmla="*/ 0 h 285"/>
                  <a:gd name="T10" fmla="*/ 933 w 933"/>
                  <a:gd name="T11" fmla="*/ 5 h 285"/>
                  <a:gd name="T12" fmla="*/ 465 w 933"/>
                  <a:gd name="T13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3" h="285">
                    <a:moveTo>
                      <a:pt x="465" y="28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465" y="275"/>
                    </a:lnTo>
                    <a:lnTo>
                      <a:pt x="933" y="0"/>
                    </a:lnTo>
                    <a:lnTo>
                      <a:pt x="933" y="5"/>
                    </a:lnTo>
                    <a:lnTo>
                      <a:pt x="465" y="285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ísḻidè">
                <a:extLst>
                  <a:ext uri="{FF2B5EF4-FFF2-40B4-BE49-F238E27FC236}">
                    <a16:creationId xmlns:a16="http://schemas.microsoft.com/office/drawing/2014/main" id="{D38E60E8-75A5-44C6-9596-2FC15AACB2D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371976" y="3103799"/>
                <a:ext cx="1059798" cy="207871"/>
              </a:xfrm>
              <a:custGeom>
                <a:avLst/>
                <a:gdLst>
                  <a:gd name="T0" fmla="*/ 0 w 933"/>
                  <a:gd name="T1" fmla="*/ 0 h 183"/>
                  <a:gd name="T2" fmla="*/ 462 w 933"/>
                  <a:gd name="T3" fmla="*/ 176 h 183"/>
                  <a:gd name="T4" fmla="*/ 470 w 933"/>
                  <a:gd name="T5" fmla="*/ 176 h 183"/>
                  <a:gd name="T6" fmla="*/ 933 w 933"/>
                  <a:gd name="T7" fmla="*/ 0 h 183"/>
                  <a:gd name="T8" fmla="*/ 933 w 933"/>
                  <a:gd name="T9" fmla="*/ 5 h 183"/>
                  <a:gd name="T10" fmla="*/ 470 w 933"/>
                  <a:gd name="T11" fmla="*/ 183 h 183"/>
                  <a:gd name="T12" fmla="*/ 462 w 933"/>
                  <a:gd name="T13" fmla="*/ 183 h 183"/>
                  <a:gd name="T14" fmla="*/ 0 w 933"/>
                  <a:gd name="T15" fmla="*/ 5 h 183"/>
                  <a:gd name="T16" fmla="*/ 0 w 933"/>
                  <a:gd name="T17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3" h="183">
                    <a:moveTo>
                      <a:pt x="0" y="0"/>
                    </a:moveTo>
                    <a:lnTo>
                      <a:pt x="462" y="176"/>
                    </a:lnTo>
                    <a:lnTo>
                      <a:pt x="470" y="176"/>
                    </a:lnTo>
                    <a:lnTo>
                      <a:pt x="933" y="0"/>
                    </a:lnTo>
                    <a:lnTo>
                      <a:pt x="933" y="5"/>
                    </a:lnTo>
                    <a:lnTo>
                      <a:pt x="470" y="183"/>
                    </a:lnTo>
                    <a:lnTo>
                      <a:pt x="462" y="183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6" name="îsḻíďê">
              <a:extLst>
                <a:ext uri="{FF2B5EF4-FFF2-40B4-BE49-F238E27FC236}">
                  <a16:creationId xmlns:a16="http://schemas.microsoft.com/office/drawing/2014/main" id="{16CD6E06-EBF0-4335-96AB-AB11E7FC6D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086554" y="2549353"/>
              <a:ext cx="9720" cy="778803"/>
            </a:xfrm>
            <a:custGeom>
              <a:avLst/>
              <a:gdLst>
                <a:gd name="T0" fmla="*/ 8 w 8"/>
                <a:gd name="T1" fmla="*/ 640 h 641"/>
                <a:gd name="T2" fmla="*/ 3 w 8"/>
                <a:gd name="T3" fmla="*/ 641 h 641"/>
                <a:gd name="T4" fmla="*/ 0 w 8"/>
                <a:gd name="T5" fmla="*/ 640 h 641"/>
                <a:gd name="T6" fmla="*/ 0 w 8"/>
                <a:gd name="T7" fmla="*/ 0 h 641"/>
                <a:gd name="T8" fmla="*/ 3 w 8"/>
                <a:gd name="T9" fmla="*/ 0 h 641"/>
                <a:gd name="T10" fmla="*/ 8 w 8"/>
                <a:gd name="T11" fmla="*/ 0 h 641"/>
                <a:gd name="T12" fmla="*/ 8 w 8"/>
                <a:gd name="T13" fmla="*/ 64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1">
                  <a:moveTo>
                    <a:pt x="8" y="640"/>
                  </a:moveTo>
                  <a:lnTo>
                    <a:pt x="3" y="641"/>
                  </a:lnTo>
                  <a:lnTo>
                    <a:pt x="0" y="640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8" y="64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7" name="íṣ1îḍè">
              <a:extLst>
                <a:ext uri="{FF2B5EF4-FFF2-40B4-BE49-F238E27FC236}">
                  <a16:creationId xmlns:a16="http://schemas.microsoft.com/office/drawing/2014/main" id="{D300E04E-270E-4CD1-B517-9A930BDBA53D}"/>
                </a:ext>
              </a:extLst>
            </p:cNvPr>
            <p:cNvGrpSpPr/>
            <p:nvPr/>
          </p:nvGrpSpPr>
          <p:grpSpPr>
            <a:xfrm>
              <a:off x="4915918" y="2031163"/>
              <a:ext cx="886938" cy="1815182"/>
              <a:chOff x="4984228" y="2358647"/>
              <a:chExt cx="829211" cy="1697040"/>
            </a:xfrm>
          </p:grpSpPr>
          <p:sp>
            <p:nvSpPr>
              <p:cNvPr id="65" name="îšḻïḋe">
                <a:extLst>
                  <a:ext uri="{FF2B5EF4-FFF2-40B4-BE49-F238E27FC236}">
                    <a16:creationId xmlns:a16="http://schemas.microsoft.com/office/drawing/2014/main" id="{687FBED7-1FEF-4702-9527-BC4FC4E16DE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911532" y="2431345"/>
                <a:ext cx="847384" cy="701988"/>
              </a:xfrm>
              <a:custGeom>
                <a:avLst/>
                <a:gdLst>
                  <a:gd name="T0" fmla="*/ 746 w 746"/>
                  <a:gd name="T1" fmla="*/ 112 h 618"/>
                  <a:gd name="T2" fmla="*/ 0 w 746"/>
                  <a:gd name="T3" fmla="*/ 0 h 618"/>
                  <a:gd name="T4" fmla="*/ 0 w 746"/>
                  <a:gd name="T5" fmla="*/ 394 h 618"/>
                  <a:gd name="T6" fmla="*/ 746 w 746"/>
                  <a:gd name="T7" fmla="*/ 618 h 618"/>
                  <a:gd name="T8" fmla="*/ 746 w 746"/>
                  <a:gd name="T9" fmla="*/ 112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6" h="618">
                    <a:moveTo>
                      <a:pt x="746" y="112"/>
                    </a:moveTo>
                    <a:lnTo>
                      <a:pt x="0" y="0"/>
                    </a:lnTo>
                    <a:lnTo>
                      <a:pt x="0" y="394"/>
                    </a:lnTo>
                    <a:lnTo>
                      <a:pt x="746" y="618"/>
                    </a:lnTo>
                    <a:lnTo>
                      <a:pt x="746" y="112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îṧ1îḑe">
                <a:extLst>
                  <a:ext uri="{FF2B5EF4-FFF2-40B4-BE49-F238E27FC236}">
                    <a16:creationId xmlns:a16="http://schemas.microsoft.com/office/drawing/2014/main" id="{3C6222C3-E0DE-418E-BB0E-5D3A588D3D0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910395" y="3279865"/>
                <a:ext cx="849656" cy="701988"/>
              </a:xfrm>
              <a:custGeom>
                <a:avLst/>
                <a:gdLst>
                  <a:gd name="T0" fmla="*/ 0 w 748"/>
                  <a:gd name="T1" fmla="*/ 112 h 618"/>
                  <a:gd name="T2" fmla="*/ 748 w 748"/>
                  <a:gd name="T3" fmla="*/ 0 h 618"/>
                  <a:gd name="T4" fmla="*/ 748 w 748"/>
                  <a:gd name="T5" fmla="*/ 394 h 618"/>
                  <a:gd name="T6" fmla="*/ 0 w 748"/>
                  <a:gd name="T7" fmla="*/ 618 h 618"/>
                  <a:gd name="T8" fmla="*/ 0 w 748"/>
                  <a:gd name="T9" fmla="*/ 112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8" h="618">
                    <a:moveTo>
                      <a:pt x="0" y="112"/>
                    </a:moveTo>
                    <a:lnTo>
                      <a:pt x="748" y="0"/>
                    </a:lnTo>
                    <a:lnTo>
                      <a:pt x="748" y="394"/>
                    </a:lnTo>
                    <a:lnTo>
                      <a:pt x="0" y="61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iŝḷîḓé">
                <a:extLst>
                  <a:ext uri="{FF2B5EF4-FFF2-40B4-BE49-F238E27FC236}">
                    <a16:creationId xmlns:a16="http://schemas.microsoft.com/office/drawing/2014/main" id="{4990FF1A-8552-44A3-AD16-1A8E10C0CF2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5267069" y="2919783"/>
                <a:ext cx="9087" cy="574767"/>
              </a:xfrm>
              <a:custGeom>
                <a:avLst/>
                <a:gdLst>
                  <a:gd name="T0" fmla="*/ 8 w 8"/>
                  <a:gd name="T1" fmla="*/ 0 h 506"/>
                  <a:gd name="T2" fmla="*/ 0 w 8"/>
                  <a:gd name="T3" fmla="*/ 0 h 506"/>
                  <a:gd name="T4" fmla="*/ 0 w 8"/>
                  <a:gd name="T5" fmla="*/ 504 h 506"/>
                  <a:gd name="T6" fmla="*/ 3 w 8"/>
                  <a:gd name="T7" fmla="*/ 506 h 506"/>
                  <a:gd name="T8" fmla="*/ 8 w 8"/>
                  <a:gd name="T9" fmla="*/ 504 h 506"/>
                  <a:gd name="T10" fmla="*/ 8 w 8"/>
                  <a:gd name="T1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06">
                    <a:moveTo>
                      <a:pt x="8" y="0"/>
                    </a:moveTo>
                    <a:lnTo>
                      <a:pt x="0" y="0"/>
                    </a:lnTo>
                    <a:lnTo>
                      <a:pt x="0" y="504"/>
                    </a:lnTo>
                    <a:lnTo>
                      <a:pt x="3" y="506"/>
                    </a:lnTo>
                    <a:lnTo>
                      <a:pt x="8" y="50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íṧļïḓê">
                <a:extLst>
                  <a:ext uri="{FF2B5EF4-FFF2-40B4-BE49-F238E27FC236}">
                    <a16:creationId xmlns:a16="http://schemas.microsoft.com/office/drawing/2014/main" id="{A88CA7F7-1936-4485-B631-6819263543B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268041" y="3074834"/>
                <a:ext cx="1697039" cy="264666"/>
              </a:xfrm>
              <a:custGeom>
                <a:avLst/>
                <a:gdLst>
                  <a:gd name="T0" fmla="*/ 746 w 1494"/>
                  <a:gd name="T1" fmla="*/ 233 h 233"/>
                  <a:gd name="T2" fmla="*/ 0 w 1494"/>
                  <a:gd name="T3" fmla="*/ 9 h 233"/>
                  <a:gd name="T4" fmla="*/ 0 w 1494"/>
                  <a:gd name="T5" fmla="*/ 0 h 233"/>
                  <a:gd name="T6" fmla="*/ 746 w 1494"/>
                  <a:gd name="T7" fmla="*/ 222 h 233"/>
                  <a:gd name="T8" fmla="*/ 1494 w 1494"/>
                  <a:gd name="T9" fmla="*/ 0 h 233"/>
                  <a:gd name="T10" fmla="*/ 1494 w 1494"/>
                  <a:gd name="T11" fmla="*/ 9 h 233"/>
                  <a:gd name="T12" fmla="*/ 746 w 1494"/>
                  <a:gd name="T13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4" h="233">
                    <a:moveTo>
                      <a:pt x="746" y="233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746" y="222"/>
                    </a:lnTo>
                    <a:lnTo>
                      <a:pt x="1494" y="0"/>
                    </a:lnTo>
                    <a:lnTo>
                      <a:pt x="1494" y="9"/>
                    </a:lnTo>
                    <a:lnTo>
                      <a:pt x="746" y="233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íṣľiḓé">
                <a:extLst>
                  <a:ext uri="{FF2B5EF4-FFF2-40B4-BE49-F238E27FC236}">
                    <a16:creationId xmlns:a16="http://schemas.microsoft.com/office/drawing/2014/main" id="{A1EC0CB6-BCB8-48B9-A7BF-20B36BF5054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837698" y="3079946"/>
                <a:ext cx="1697039" cy="254442"/>
              </a:xfrm>
              <a:custGeom>
                <a:avLst/>
                <a:gdLst>
                  <a:gd name="T0" fmla="*/ 746 w 1494"/>
                  <a:gd name="T1" fmla="*/ 224 h 224"/>
                  <a:gd name="T2" fmla="*/ 0 w 1494"/>
                  <a:gd name="T3" fmla="*/ 112 h 224"/>
                  <a:gd name="T4" fmla="*/ 746 w 1494"/>
                  <a:gd name="T5" fmla="*/ 0 h 224"/>
                  <a:gd name="T6" fmla="*/ 1494 w 1494"/>
                  <a:gd name="T7" fmla="*/ 112 h 224"/>
                  <a:gd name="T8" fmla="*/ 746 w 1494"/>
                  <a:gd name="T9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4" h="224">
                    <a:moveTo>
                      <a:pt x="746" y="224"/>
                    </a:moveTo>
                    <a:lnTo>
                      <a:pt x="0" y="112"/>
                    </a:lnTo>
                    <a:lnTo>
                      <a:pt x="746" y="0"/>
                    </a:lnTo>
                    <a:lnTo>
                      <a:pt x="1494" y="112"/>
                    </a:lnTo>
                    <a:lnTo>
                      <a:pt x="746" y="224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ïšļiďé">
                <a:extLst>
                  <a:ext uri="{FF2B5EF4-FFF2-40B4-BE49-F238E27FC236}">
                    <a16:creationId xmlns:a16="http://schemas.microsoft.com/office/drawing/2014/main" id="{EA9DEF5C-0DF1-4E01-8EE0-8D0706F945D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768408" y="3137877"/>
                <a:ext cx="1697039" cy="138580"/>
              </a:xfrm>
              <a:custGeom>
                <a:avLst/>
                <a:gdLst>
                  <a:gd name="T0" fmla="*/ 743 w 1494"/>
                  <a:gd name="T1" fmla="*/ 122 h 122"/>
                  <a:gd name="T2" fmla="*/ 0 w 1494"/>
                  <a:gd name="T3" fmla="*/ 9 h 122"/>
                  <a:gd name="T4" fmla="*/ 0 w 1494"/>
                  <a:gd name="T5" fmla="*/ 0 h 122"/>
                  <a:gd name="T6" fmla="*/ 743 w 1494"/>
                  <a:gd name="T7" fmla="*/ 112 h 122"/>
                  <a:gd name="T8" fmla="*/ 751 w 1494"/>
                  <a:gd name="T9" fmla="*/ 112 h 122"/>
                  <a:gd name="T10" fmla="*/ 1494 w 1494"/>
                  <a:gd name="T11" fmla="*/ 0 h 122"/>
                  <a:gd name="T12" fmla="*/ 1494 w 1494"/>
                  <a:gd name="T13" fmla="*/ 9 h 122"/>
                  <a:gd name="T14" fmla="*/ 751 w 1494"/>
                  <a:gd name="T15" fmla="*/ 122 h 122"/>
                  <a:gd name="T16" fmla="*/ 743 w 1494"/>
                  <a:gd name="T17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94" h="122">
                    <a:moveTo>
                      <a:pt x="743" y="122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743" y="112"/>
                    </a:lnTo>
                    <a:lnTo>
                      <a:pt x="751" y="112"/>
                    </a:lnTo>
                    <a:lnTo>
                      <a:pt x="1494" y="0"/>
                    </a:lnTo>
                    <a:lnTo>
                      <a:pt x="1494" y="9"/>
                    </a:lnTo>
                    <a:lnTo>
                      <a:pt x="751" y="122"/>
                    </a:lnTo>
                    <a:lnTo>
                      <a:pt x="743" y="122"/>
                    </a:lnTo>
                    <a:close/>
                  </a:path>
                </a:pathLst>
              </a:custGeom>
              <a:solidFill>
                <a:schemeClr val="bg2">
                  <a:lumMod val="90000"/>
                  <a:alpha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8" name="ísḷíḍe">
              <a:extLst>
                <a:ext uri="{FF2B5EF4-FFF2-40B4-BE49-F238E27FC236}">
                  <a16:creationId xmlns:a16="http://schemas.microsoft.com/office/drawing/2014/main" id="{5D6CB243-C479-49CA-B559-D157DC627A64}"/>
                </a:ext>
              </a:extLst>
            </p:cNvPr>
            <p:cNvGrpSpPr/>
            <p:nvPr/>
          </p:nvGrpSpPr>
          <p:grpSpPr>
            <a:xfrm>
              <a:off x="6331380" y="1689753"/>
              <a:ext cx="944041" cy="2498000"/>
              <a:chOff x="6307557" y="2039457"/>
              <a:chExt cx="882597" cy="2335417"/>
            </a:xfrm>
          </p:grpSpPr>
          <p:sp>
            <p:nvSpPr>
              <p:cNvPr id="58" name="îsḻîḋe">
                <a:extLst>
                  <a:ext uri="{FF2B5EF4-FFF2-40B4-BE49-F238E27FC236}">
                    <a16:creationId xmlns:a16="http://schemas.microsoft.com/office/drawing/2014/main" id="{0FF74D23-55A6-4546-A117-CF3772DF08D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416035" y="2431913"/>
                <a:ext cx="847384" cy="700853"/>
              </a:xfrm>
              <a:custGeom>
                <a:avLst/>
                <a:gdLst>
                  <a:gd name="T0" fmla="*/ 746 w 746"/>
                  <a:gd name="T1" fmla="*/ 506 h 617"/>
                  <a:gd name="T2" fmla="*/ 0 w 746"/>
                  <a:gd name="T3" fmla="*/ 617 h 617"/>
                  <a:gd name="T4" fmla="*/ 0 w 746"/>
                  <a:gd name="T5" fmla="*/ 224 h 617"/>
                  <a:gd name="T6" fmla="*/ 746 w 746"/>
                  <a:gd name="T7" fmla="*/ 0 h 617"/>
                  <a:gd name="T8" fmla="*/ 746 w 746"/>
                  <a:gd name="T9" fmla="*/ 506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6" h="617">
                    <a:moveTo>
                      <a:pt x="746" y="506"/>
                    </a:moveTo>
                    <a:lnTo>
                      <a:pt x="0" y="617"/>
                    </a:lnTo>
                    <a:lnTo>
                      <a:pt x="0" y="224"/>
                    </a:lnTo>
                    <a:lnTo>
                      <a:pt x="746" y="0"/>
                    </a:lnTo>
                    <a:lnTo>
                      <a:pt x="746" y="506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ïṥļîďè">
                <a:extLst>
                  <a:ext uri="{FF2B5EF4-FFF2-40B4-BE49-F238E27FC236}">
                    <a16:creationId xmlns:a16="http://schemas.microsoft.com/office/drawing/2014/main" id="{B833C0A5-6BAA-40BD-A8AD-61AA9EF4A400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414899" y="3280433"/>
                <a:ext cx="849656" cy="700853"/>
              </a:xfrm>
              <a:custGeom>
                <a:avLst/>
                <a:gdLst>
                  <a:gd name="T0" fmla="*/ 0 w 748"/>
                  <a:gd name="T1" fmla="*/ 506 h 617"/>
                  <a:gd name="T2" fmla="*/ 748 w 748"/>
                  <a:gd name="T3" fmla="*/ 617 h 617"/>
                  <a:gd name="T4" fmla="*/ 748 w 748"/>
                  <a:gd name="T5" fmla="*/ 224 h 617"/>
                  <a:gd name="T6" fmla="*/ 0 w 748"/>
                  <a:gd name="T7" fmla="*/ 0 h 617"/>
                  <a:gd name="T8" fmla="*/ 0 w 748"/>
                  <a:gd name="T9" fmla="*/ 506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8" h="617">
                    <a:moveTo>
                      <a:pt x="0" y="506"/>
                    </a:moveTo>
                    <a:lnTo>
                      <a:pt x="748" y="617"/>
                    </a:lnTo>
                    <a:lnTo>
                      <a:pt x="748" y="224"/>
                    </a:lnTo>
                    <a:lnTo>
                      <a:pt x="0" y="0"/>
                    </a:lnTo>
                    <a:lnTo>
                      <a:pt x="0" y="506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îşľiḋe">
                <a:extLst>
                  <a:ext uri="{FF2B5EF4-FFF2-40B4-BE49-F238E27FC236}">
                    <a16:creationId xmlns:a16="http://schemas.microsoft.com/office/drawing/2014/main" id="{9A6CD687-EF24-4D94-BE2E-38D9C99B9CB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898226" y="2919783"/>
                <a:ext cx="9087" cy="574767"/>
              </a:xfrm>
              <a:custGeom>
                <a:avLst/>
                <a:gdLst>
                  <a:gd name="T0" fmla="*/ 8 w 8"/>
                  <a:gd name="T1" fmla="*/ 506 h 506"/>
                  <a:gd name="T2" fmla="*/ 0 w 8"/>
                  <a:gd name="T3" fmla="*/ 506 h 506"/>
                  <a:gd name="T4" fmla="*/ 0 w 8"/>
                  <a:gd name="T5" fmla="*/ 1 h 506"/>
                  <a:gd name="T6" fmla="*/ 3 w 8"/>
                  <a:gd name="T7" fmla="*/ 0 h 506"/>
                  <a:gd name="T8" fmla="*/ 8 w 8"/>
                  <a:gd name="T9" fmla="*/ 1 h 506"/>
                  <a:gd name="T10" fmla="*/ 8 w 8"/>
                  <a:gd name="T11" fmla="*/ 506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06">
                    <a:moveTo>
                      <a:pt x="8" y="506"/>
                    </a:moveTo>
                    <a:lnTo>
                      <a:pt x="0" y="506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8" y="1"/>
                    </a:lnTo>
                    <a:lnTo>
                      <a:pt x="8" y="506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iṧ1iḑé">
                <a:extLst>
                  <a:ext uri="{FF2B5EF4-FFF2-40B4-BE49-F238E27FC236}">
                    <a16:creationId xmlns:a16="http://schemas.microsoft.com/office/drawing/2014/main" id="{9AF8D567-8E25-465A-81C5-81EB94B9267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209869" y="3075402"/>
                <a:ext cx="1697039" cy="263530"/>
              </a:xfrm>
              <a:custGeom>
                <a:avLst/>
                <a:gdLst>
                  <a:gd name="T0" fmla="*/ 746 w 1494"/>
                  <a:gd name="T1" fmla="*/ 0 h 232"/>
                  <a:gd name="T2" fmla="*/ 0 w 1494"/>
                  <a:gd name="T3" fmla="*/ 224 h 232"/>
                  <a:gd name="T4" fmla="*/ 0 w 1494"/>
                  <a:gd name="T5" fmla="*/ 232 h 232"/>
                  <a:gd name="T6" fmla="*/ 746 w 1494"/>
                  <a:gd name="T7" fmla="*/ 10 h 232"/>
                  <a:gd name="T8" fmla="*/ 1494 w 1494"/>
                  <a:gd name="T9" fmla="*/ 232 h 232"/>
                  <a:gd name="T10" fmla="*/ 1494 w 1494"/>
                  <a:gd name="T11" fmla="*/ 224 h 232"/>
                  <a:gd name="T12" fmla="*/ 746 w 1494"/>
                  <a:gd name="T13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4" h="232">
                    <a:moveTo>
                      <a:pt x="746" y="0"/>
                    </a:moveTo>
                    <a:lnTo>
                      <a:pt x="0" y="224"/>
                    </a:lnTo>
                    <a:lnTo>
                      <a:pt x="0" y="232"/>
                    </a:lnTo>
                    <a:lnTo>
                      <a:pt x="746" y="10"/>
                    </a:lnTo>
                    <a:lnTo>
                      <a:pt x="1494" y="232"/>
                    </a:lnTo>
                    <a:lnTo>
                      <a:pt x="1494" y="224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îṡ1íďé">
                <a:extLst>
                  <a:ext uri="{FF2B5EF4-FFF2-40B4-BE49-F238E27FC236}">
                    <a16:creationId xmlns:a16="http://schemas.microsoft.com/office/drawing/2014/main" id="{3B8894D0-6BDB-42B7-8453-79153737F42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5639645" y="3079946"/>
                <a:ext cx="1697039" cy="254442"/>
              </a:xfrm>
              <a:custGeom>
                <a:avLst/>
                <a:gdLst>
                  <a:gd name="T0" fmla="*/ 746 w 1494"/>
                  <a:gd name="T1" fmla="*/ 0 h 224"/>
                  <a:gd name="T2" fmla="*/ 0 w 1494"/>
                  <a:gd name="T3" fmla="*/ 111 h 224"/>
                  <a:gd name="T4" fmla="*/ 746 w 1494"/>
                  <a:gd name="T5" fmla="*/ 224 h 224"/>
                  <a:gd name="T6" fmla="*/ 1494 w 1494"/>
                  <a:gd name="T7" fmla="*/ 111 h 224"/>
                  <a:gd name="T8" fmla="*/ 746 w 1494"/>
                  <a:gd name="T9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4" h="224">
                    <a:moveTo>
                      <a:pt x="746" y="0"/>
                    </a:moveTo>
                    <a:lnTo>
                      <a:pt x="0" y="111"/>
                    </a:lnTo>
                    <a:lnTo>
                      <a:pt x="746" y="224"/>
                    </a:lnTo>
                    <a:lnTo>
                      <a:pt x="1494" y="111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îşḷïdé">
                <a:extLst>
                  <a:ext uri="{FF2B5EF4-FFF2-40B4-BE49-F238E27FC236}">
                    <a16:creationId xmlns:a16="http://schemas.microsoft.com/office/drawing/2014/main" id="{77FA7838-E596-476E-9793-6BABA3BEA76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5710071" y="3137877"/>
                <a:ext cx="1697039" cy="138580"/>
              </a:xfrm>
              <a:custGeom>
                <a:avLst/>
                <a:gdLst>
                  <a:gd name="T0" fmla="*/ 743 w 1494"/>
                  <a:gd name="T1" fmla="*/ 0 h 122"/>
                  <a:gd name="T2" fmla="*/ 0 w 1494"/>
                  <a:gd name="T3" fmla="*/ 113 h 122"/>
                  <a:gd name="T4" fmla="*/ 0 w 1494"/>
                  <a:gd name="T5" fmla="*/ 122 h 122"/>
                  <a:gd name="T6" fmla="*/ 743 w 1494"/>
                  <a:gd name="T7" fmla="*/ 11 h 122"/>
                  <a:gd name="T8" fmla="*/ 751 w 1494"/>
                  <a:gd name="T9" fmla="*/ 11 h 122"/>
                  <a:gd name="T10" fmla="*/ 1494 w 1494"/>
                  <a:gd name="T11" fmla="*/ 122 h 122"/>
                  <a:gd name="T12" fmla="*/ 1494 w 1494"/>
                  <a:gd name="T13" fmla="*/ 113 h 122"/>
                  <a:gd name="T14" fmla="*/ 751 w 1494"/>
                  <a:gd name="T15" fmla="*/ 0 h 122"/>
                  <a:gd name="T16" fmla="*/ 743 w 1494"/>
                  <a:gd name="T17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94" h="122">
                    <a:moveTo>
                      <a:pt x="743" y="0"/>
                    </a:moveTo>
                    <a:lnTo>
                      <a:pt x="0" y="113"/>
                    </a:lnTo>
                    <a:lnTo>
                      <a:pt x="0" y="122"/>
                    </a:lnTo>
                    <a:lnTo>
                      <a:pt x="743" y="11"/>
                    </a:lnTo>
                    <a:lnTo>
                      <a:pt x="751" y="11"/>
                    </a:lnTo>
                    <a:lnTo>
                      <a:pt x="1494" y="122"/>
                    </a:lnTo>
                    <a:lnTo>
                      <a:pt x="1494" y="113"/>
                    </a:lnTo>
                    <a:lnTo>
                      <a:pt x="751" y="0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chemeClr val="bg2">
                  <a:lumMod val="90000"/>
                  <a:alpha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ïṣľíďe">
                <a:extLst>
                  <a:ext uri="{FF2B5EF4-FFF2-40B4-BE49-F238E27FC236}">
                    <a16:creationId xmlns:a16="http://schemas.microsoft.com/office/drawing/2014/main" id="{E72A18EE-AF5F-4065-993F-E65C4C282C4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5209706" y="3137308"/>
                <a:ext cx="2335417" cy="139716"/>
              </a:xfrm>
              <a:custGeom>
                <a:avLst/>
                <a:gdLst>
                  <a:gd name="T0" fmla="*/ 1027 w 2056"/>
                  <a:gd name="T1" fmla="*/ 0 h 123"/>
                  <a:gd name="T2" fmla="*/ 0 w 2056"/>
                  <a:gd name="T3" fmla="*/ 111 h 123"/>
                  <a:gd name="T4" fmla="*/ 0 w 2056"/>
                  <a:gd name="T5" fmla="*/ 123 h 123"/>
                  <a:gd name="T6" fmla="*/ 1027 w 2056"/>
                  <a:gd name="T7" fmla="*/ 14 h 123"/>
                  <a:gd name="T8" fmla="*/ 2056 w 2056"/>
                  <a:gd name="T9" fmla="*/ 123 h 123"/>
                  <a:gd name="T10" fmla="*/ 2056 w 2056"/>
                  <a:gd name="T11" fmla="*/ 111 h 123"/>
                  <a:gd name="T12" fmla="*/ 1027 w 2056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56" h="123">
                    <a:moveTo>
                      <a:pt x="1027" y="0"/>
                    </a:moveTo>
                    <a:lnTo>
                      <a:pt x="0" y="111"/>
                    </a:lnTo>
                    <a:lnTo>
                      <a:pt x="0" y="123"/>
                    </a:lnTo>
                    <a:lnTo>
                      <a:pt x="1027" y="14"/>
                    </a:lnTo>
                    <a:lnTo>
                      <a:pt x="2056" y="123"/>
                    </a:lnTo>
                    <a:lnTo>
                      <a:pt x="2056" y="111"/>
                    </a:lnTo>
                    <a:lnTo>
                      <a:pt x="1027" y="0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9" name="íṥļiḍê">
              <a:extLst>
                <a:ext uri="{FF2B5EF4-FFF2-40B4-BE49-F238E27FC236}">
                  <a16:creationId xmlns:a16="http://schemas.microsoft.com/office/drawing/2014/main" id="{633210B3-310B-45F8-9FDD-9531053EACE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525303" y="2866462"/>
              <a:ext cx="2498000" cy="144583"/>
            </a:xfrm>
            <a:custGeom>
              <a:avLst/>
              <a:gdLst>
                <a:gd name="T0" fmla="*/ 1027 w 2056"/>
                <a:gd name="T1" fmla="*/ 119 h 119"/>
                <a:gd name="T2" fmla="*/ 0 w 2056"/>
                <a:gd name="T3" fmla="*/ 10 h 119"/>
                <a:gd name="T4" fmla="*/ 0 w 2056"/>
                <a:gd name="T5" fmla="*/ 0 h 119"/>
                <a:gd name="T6" fmla="*/ 1027 w 2056"/>
                <a:gd name="T7" fmla="*/ 104 h 119"/>
                <a:gd name="T8" fmla="*/ 2056 w 2056"/>
                <a:gd name="T9" fmla="*/ 0 h 119"/>
                <a:gd name="T10" fmla="*/ 2056 w 2056"/>
                <a:gd name="T11" fmla="*/ 10 h 119"/>
                <a:gd name="T12" fmla="*/ 1027 w 2056"/>
                <a:gd name="T1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6" h="119">
                  <a:moveTo>
                    <a:pt x="1027" y="119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27" y="104"/>
                  </a:lnTo>
                  <a:lnTo>
                    <a:pt x="2056" y="0"/>
                  </a:lnTo>
                  <a:lnTo>
                    <a:pt x="2056" y="10"/>
                  </a:lnTo>
                  <a:lnTo>
                    <a:pt x="1027" y="119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0" name="ïsḻíḑe">
              <a:extLst>
                <a:ext uri="{FF2B5EF4-FFF2-40B4-BE49-F238E27FC236}">
                  <a16:creationId xmlns:a16="http://schemas.microsoft.com/office/drawing/2014/main" id="{363A2616-C98A-4D1F-A310-EB14F9183517}"/>
                </a:ext>
              </a:extLst>
            </p:cNvPr>
            <p:cNvGrpSpPr/>
            <p:nvPr/>
          </p:nvGrpSpPr>
          <p:grpSpPr>
            <a:xfrm>
              <a:off x="5702013" y="1683008"/>
              <a:ext cx="778803" cy="2504743"/>
              <a:chOff x="5719159" y="2033153"/>
              <a:chExt cx="728114" cy="2341722"/>
            </a:xfrm>
          </p:grpSpPr>
          <p:sp>
            <p:nvSpPr>
              <p:cNvPr id="56" name="iṣļíde">
                <a:extLst>
                  <a:ext uri="{FF2B5EF4-FFF2-40B4-BE49-F238E27FC236}">
                    <a16:creationId xmlns:a16="http://schemas.microsoft.com/office/drawing/2014/main" id="{C1B0F3CE-3EC3-439B-A895-54A1ABF39A0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5499929" y="2252383"/>
                <a:ext cx="1166573" cy="728114"/>
              </a:xfrm>
              <a:custGeom>
                <a:avLst/>
                <a:gdLst>
                  <a:gd name="T0" fmla="*/ 1027 w 1027"/>
                  <a:gd name="T1" fmla="*/ 641 h 641"/>
                  <a:gd name="T2" fmla="*/ 0 w 1027"/>
                  <a:gd name="T3" fmla="*/ 532 h 641"/>
                  <a:gd name="T4" fmla="*/ 0 w 1027"/>
                  <a:gd name="T5" fmla="*/ 111 h 641"/>
                  <a:gd name="T6" fmla="*/ 1027 w 1027"/>
                  <a:gd name="T7" fmla="*/ 0 h 641"/>
                  <a:gd name="T8" fmla="*/ 1027 w 1027"/>
                  <a:gd name="T9" fmla="*/ 641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7" h="641">
                    <a:moveTo>
                      <a:pt x="1027" y="641"/>
                    </a:moveTo>
                    <a:lnTo>
                      <a:pt x="0" y="532"/>
                    </a:lnTo>
                    <a:lnTo>
                      <a:pt x="0" y="111"/>
                    </a:lnTo>
                    <a:lnTo>
                      <a:pt x="1027" y="0"/>
                    </a:lnTo>
                    <a:lnTo>
                      <a:pt x="1027" y="641"/>
                    </a:lnTo>
                    <a:close/>
                  </a:path>
                </a:pathLst>
              </a:custGeom>
              <a:solidFill>
                <a:srgbClr val="0070C0"/>
              </a:solidFill>
              <a:ln w="6350"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îṥľidê">
                <a:extLst>
                  <a:ext uri="{FF2B5EF4-FFF2-40B4-BE49-F238E27FC236}">
                    <a16:creationId xmlns:a16="http://schemas.microsoft.com/office/drawing/2014/main" id="{CFFDC283-F9FD-4C3E-9FCC-8784FE091AE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5498793" y="3426396"/>
                <a:ext cx="1168845" cy="728114"/>
              </a:xfrm>
              <a:custGeom>
                <a:avLst/>
                <a:gdLst>
                  <a:gd name="T0" fmla="*/ 0 w 1029"/>
                  <a:gd name="T1" fmla="*/ 641 h 641"/>
                  <a:gd name="T2" fmla="*/ 1029 w 1029"/>
                  <a:gd name="T3" fmla="*/ 532 h 641"/>
                  <a:gd name="T4" fmla="*/ 1029 w 1029"/>
                  <a:gd name="T5" fmla="*/ 111 h 641"/>
                  <a:gd name="T6" fmla="*/ 0 w 1029"/>
                  <a:gd name="T7" fmla="*/ 0 h 641"/>
                  <a:gd name="T8" fmla="*/ 0 w 1029"/>
                  <a:gd name="T9" fmla="*/ 641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9" h="641">
                    <a:moveTo>
                      <a:pt x="0" y="641"/>
                    </a:moveTo>
                    <a:lnTo>
                      <a:pt x="1029" y="532"/>
                    </a:lnTo>
                    <a:lnTo>
                      <a:pt x="1029" y="111"/>
                    </a:lnTo>
                    <a:lnTo>
                      <a:pt x="0" y="0"/>
                    </a:lnTo>
                    <a:lnTo>
                      <a:pt x="0" y="641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1" name="ïŝḻîdé">
              <a:extLst>
                <a:ext uri="{FF2B5EF4-FFF2-40B4-BE49-F238E27FC236}">
                  <a16:creationId xmlns:a16="http://schemas.microsoft.com/office/drawing/2014/main" id="{08410463-82D3-4A9B-9CF9-606046E5168A}"/>
                </a:ext>
              </a:extLst>
            </p:cNvPr>
            <p:cNvGrpSpPr/>
            <p:nvPr/>
          </p:nvGrpSpPr>
          <p:grpSpPr>
            <a:xfrm>
              <a:off x="7159036" y="1662583"/>
              <a:ext cx="0" cy="838484"/>
              <a:chOff x="33075" y="-1"/>
              <a:chExt cx="3467961" cy="1461015"/>
            </a:xfrm>
          </p:grpSpPr>
          <p:sp>
            <p:nvSpPr>
              <p:cNvPr id="54" name="iṩļïdê">
                <a:extLst>
                  <a:ext uri="{FF2B5EF4-FFF2-40B4-BE49-F238E27FC236}">
                    <a16:creationId xmlns:a16="http://schemas.microsoft.com/office/drawing/2014/main" id="{3A6582FF-2AC0-4BAB-9DCB-0458B9E4BFD2}"/>
                  </a:ext>
                </a:extLst>
              </p:cNvPr>
              <p:cNvSpPr/>
              <p:nvPr/>
            </p:nvSpPr>
            <p:spPr>
              <a:xfrm flipV="1">
                <a:off x="3488334" y="-1"/>
                <a:ext cx="1" cy="1461015"/>
              </a:xfrm>
              <a:prstGeom prst="line">
                <a:avLst/>
              </a:prstGeom>
              <a:noFill/>
              <a:ln w="19050" cap="flat">
                <a:solidFill>
                  <a:schemeClr val="bg1">
                    <a:lumMod val="50000"/>
                  </a:schemeClr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îṧḻïḍé">
                <a:extLst>
                  <a:ext uri="{FF2B5EF4-FFF2-40B4-BE49-F238E27FC236}">
                    <a16:creationId xmlns:a16="http://schemas.microsoft.com/office/drawing/2014/main" id="{F203706F-D57B-4787-9EF5-3BEDF0FF3D6E}"/>
                  </a:ext>
                </a:extLst>
              </p:cNvPr>
              <p:cNvSpPr/>
              <p:nvPr/>
            </p:nvSpPr>
            <p:spPr>
              <a:xfrm flipH="1" flipV="1">
                <a:off x="33075" y="730506"/>
                <a:ext cx="3467961" cy="1"/>
              </a:xfrm>
              <a:prstGeom prst="line">
                <a:avLst/>
              </a:prstGeom>
              <a:noFill/>
              <a:ln w="19050" cap="flat">
                <a:solidFill>
                  <a:schemeClr val="bg1">
                    <a:lumMod val="50000"/>
                  </a:schemeClr>
                </a:solidFill>
                <a:prstDash val="solid"/>
                <a:miter lim="400000"/>
                <a:tailEnd type="oval" w="med" len="med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2" name="îṡḻiḑe">
              <a:extLst>
                <a:ext uri="{FF2B5EF4-FFF2-40B4-BE49-F238E27FC236}">
                  <a16:creationId xmlns:a16="http://schemas.microsoft.com/office/drawing/2014/main" id="{85A9A810-EE5A-4ED0-9FA6-9609B5AF32C3}"/>
                </a:ext>
              </a:extLst>
            </p:cNvPr>
            <p:cNvGrpSpPr/>
            <p:nvPr/>
          </p:nvGrpSpPr>
          <p:grpSpPr>
            <a:xfrm flipH="1">
              <a:off x="4311875" y="1907097"/>
              <a:ext cx="0" cy="838484"/>
              <a:chOff x="33075" y="-1"/>
              <a:chExt cx="3467961" cy="1461015"/>
            </a:xfrm>
          </p:grpSpPr>
          <p:sp>
            <p:nvSpPr>
              <p:cNvPr id="52" name="îṣḷïḓe">
                <a:extLst>
                  <a:ext uri="{FF2B5EF4-FFF2-40B4-BE49-F238E27FC236}">
                    <a16:creationId xmlns:a16="http://schemas.microsoft.com/office/drawing/2014/main" id="{2BF0A8F5-2C73-416E-B01A-E6895FD4C7A7}"/>
                  </a:ext>
                </a:extLst>
              </p:cNvPr>
              <p:cNvSpPr/>
              <p:nvPr/>
            </p:nvSpPr>
            <p:spPr>
              <a:xfrm flipV="1">
                <a:off x="3488334" y="-1"/>
                <a:ext cx="1" cy="1461015"/>
              </a:xfrm>
              <a:prstGeom prst="line">
                <a:avLst/>
              </a:prstGeom>
              <a:noFill/>
              <a:ln w="19050" cap="flat">
                <a:solidFill>
                  <a:schemeClr val="bg1">
                    <a:lumMod val="50000"/>
                  </a:schemeClr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ïṥ1iḋè">
                <a:extLst>
                  <a:ext uri="{FF2B5EF4-FFF2-40B4-BE49-F238E27FC236}">
                    <a16:creationId xmlns:a16="http://schemas.microsoft.com/office/drawing/2014/main" id="{996FFF4F-0D39-42D3-8E94-321443611B71}"/>
                  </a:ext>
                </a:extLst>
              </p:cNvPr>
              <p:cNvSpPr/>
              <p:nvPr/>
            </p:nvSpPr>
            <p:spPr>
              <a:xfrm flipH="1" flipV="1">
                <a:off x="33075" y="730506"/>
                <a:ext cx="3467961" cy="1"/>
              </a:xfrm>
              <a:prstGeom prst="line">
                <a:avLst/>
              </a:prstGeom>
              <a:noFill/>
              <a:ln w="19050" cap="flat">
                <a:solidFill>
                  <a:schemeClr val="bg1">
                    <a:lumMod val="50000"/>
                  </a:schemeClr>
                </a:solidFill>
                <a:prstDash val="solid"/>
                <a:miter lim="400000"/>
                <a:tailEnd type="oval" w="med" len="med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3" name="išľiḓé">
              <a:extLst>
                <a:ext uri="{FF2B5EF4-FFF2-40B4-BE49-F238E27FC236}">
                  <a16:creationId xmlns:a16="http://schemas.microsoft.com/office/drawing/2014/main" id="{5E62B47C-BFDB-430E-8696-3A722506D7DB}"/>
                </a:ext>
              </a:extLst>
            </p:cNvPr>
            <p:cNvGrpSpPr/>
            <p:nvPr/>
          </p:nvGrpSpPr>
          <p:grpSpPr>
            <a:xfrm rot="5400000">
              <a:off x="6091413" y="3636167"/>
              <a:ext cx="0" cy="838484"/>
              <a:chOff x="33075" y="-1"/>
              <a:chExt cx="3467961" cy="1461015"/>
            </a:xfrm>
          </p:grpSpPr>
          <p:sp>
            <p:nvSpPr>
              <p:cNvPr id="50" name="ïśḻîḍé">
                <a:extLst>
                  <a:ext uri="{FF2B5EF4-FFF2-40B4-BE49-F238E27FC236}">
                    <a16:creationId xmlns:a16="http://schemas.microsoft.com/office/drawing/2014/main" id="{3C671DF4-DBE6-439C-882F-37EEDFA53321}"/>
                  </a:ext>
                </a:extLst>
              </p:cNvPr>
              <p:cNvSpPr/>
              <p:nvPr/>
            </p:nvSpPr>
            <p:spPr>
              <a:xfrm flipV="1">
                <a:off x="3488334" y="-1"/>
                <a:ext cx="1" cy="1461015"/>
              </a:xfrm>
              <a:prstGeom prst="line">
                <a:avLst/>
              </a:prstGeom>
              <a:noFill/>
              <a:ln w="19050" cap="flat">
                <a:solidFill>
                  <a:schemeClr val="bg1">
                    <a:lumMod val="50000"/>
                  </a:schemeClr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iṣľîḍè">
                <a:extLst>
                  <a:ext uri="{FF2B5EF4-FFF2-40B4-BE49-F238E27FC236}">
                    <a16:creationId xmlns:a16="http://schemas.microsoft.com/office/drawing/2014/main" id="{D871CAC9-10F3-4682-A62B-DB0FE9195971}"/>
                  </a:ext>
                </a:extLst>
              </p:cNvPr>
              <p:cNvSpPr/>
              <p:nvPr/>
            </p:nvSpPr>
            <p:spPr>
              <a:xfrm flipH="1" flipV="1">
                <a:off x="33075" y="730506"/>
                <a:ext cx="3467961" cy="1"/>
              </a:xfrm>
              <a:prstGeom prst="line">
                <a:avLst/>
              </a:prstGeom>
              <a:noFill/>
              <a:ln w="19050" cap="flat">
                <a:solidFill>
                  <a:schemeClr val="bg1">
                    <a:lumMod val="50000"/>
                  </a:schemeClr>
                </a:solidFill>
                <a:prstDash val="solid"/>
                <a:miter lim="400000"/>
                <a:tailEnd type="oval" w="med" len="med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4" name="iṥḻídé">
              <a:extLst>
                <a:ext uri="{FF2B5EF4-FFF2-40B4-BE49-F238E27FC236}">
                  <a16:creationId xmlns:a16="http://schemas.microsoft.com/office/drawing/2014/main" id="{A357BABD-7906-4D1D-A69B-0C0C3B9BA403}"/>
                </a:ext>
              </a:extLst>
            </p:cNvPr>
            <p:cNvGrpSpPr/>
            <p:nvPr/>
          </p:nvGrpSpPr>
          <p:grpSpPr>
            <a:xfrm>
              <a:off x="7915790" y="3149198"/>
              <a:ext cx="0" cy="838484"/>
              <a:chOff x="33075" y="-1"/>
              <a:chExt cx="3467961" cy="1461015"/>
            </a:xfrm>
          </p:grpSpPr>
          <p:sp>
            <p:nvSpPr>
              <p:cNvPr id="48" name="îṡļîḍé">
                <a:extLst>
                  <a:ext uri="{FF2B5EF4-FFF2-40B4-BE49-F238E27FC236}">
                    <a16:creationId xmlns:a16="http://schemas.microsoft.com/office/drawing/2014/main" id="{B358A987-5BB0-4350-8864-A1E2B311711A}"/>
                  </a:ext>
                </a:extLst>
              </p:cNvPr>
              <p:cNvSpPr/>
              <p:nvPr/>
            </p:nvSpPr>
            <p:spPr>
              <a:xfrm flipV="1">
                <a:off x="3488334" y="-1"/>
                <a:ext cx="1" cy="1461015"/>
              </a:xfrm>
              <a:prstGeom prst="line">
                <a:avLst/>
              </a:prstGeom>
              <a:noFill/>
              <a:ln w="19050" cap="flat">
                <a:solidFill>
                  <a:schemeClr val="bg1">
                    <a:lumMod val="50000"/>
                  </a:schemeClr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ïśliḓè">
                <a:extLst>
                  <a:ext uri="{FF2B5EF4-FFF2-40B4-BE49-F238E27FC236}">
                    <a16:creationId xmlns:a16="http://schemas.microsoft.com/office/drawing/2014/main" id="{C507F590-ADD5-41F6-BCA0-36E097E10276}"/>
                  </a:ext>
                </a:extLst>
              </p:cNvPr>
              <p:cNvSpPr/>
              <p:nvPr/>
            </p:nvSpPr>
            <p:spPr>
              <a:xfrm flipH="1" flipV="1">
                <a:off x="33075" y="730506"/>
                <a:ext cx="3467961" cy="1"/>
              </a:xfrm>
              <a:prstGeom prst="line">
                <a:avLst/>
              </a:prstGeom>
              <a:noFill/>
              <a:ln w="19050" cap="flat">
                <a:solidFill>
                  <a:schemeClr val="bg1">
                    <a:lumMod val="50000"/>
                  </a:schemeClr>
                </a:solidFill>
                <a:prstDash val="solid"/>
                <a:miter lim="400000"/>
                <a:tailEnd type="oval" w="med" len="med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5" name="işḷiďê">
              <a:extLst>
                <a:ext uri="{FF2B5EF4-FFF2-40B4-BE49-F238E27FC236}">
                  <a16:creationId xmlns:a16="http://schemas.microsoft.com/office/drawing/2014/main" id="{690EDFD4-33FE-4C3B-BD63-4CA756619066}"/>
                </a:ext>
              </a:extLst>
            </p:cNvPr>
            <p:cNvGrpSpPr/>
            <p:nvPr/>
          </p:nvGrpSpPr>
          <p:grpSpPr>
            <a:xfrm flipH="1">
              <a:off x="5029507" y="3393712"/>
              <a:ext cx="0" cy="838484"/>
              <a:chOff x="33075" y="-1"/>
              <a:chExt cx="3467961" cy="1461015"/>
            </a:xfrm>
          </p:grpSpPr>
          <p:sp>
            <p:nvSpPr>
              <p:cNvPr id="46" name="íṣḻíḋé">
                <a:extLst>
                  <a:ext uri="{FF2B5EF4-FFF2-40B4-BE49-F238E27FC236}">
                    <a16:creationId xmlns:a16="http://schemas.microsoft.com/office/drawing/2014/main" id="{D6A45CF7-5A0C-46FB-A04C-37809044592E}"/>
                  </a:ext>
                </a:extLst>
              </p:cNvPr>
              <p:cNvSpPr/>
              <p:nvPr/>
            </p:nvSpPr>
            <p:spPr>
              <a:xfrm flipV="1">
                <a:off x="3488334" y="-1"/>
                <a:ext cx="1" cy="1461015"/>
              </a:xfrm>
              <a:prstGeom prst="line">
                <a:avLst/>
              </a:prstGeom>
              <a:noFill/>
              <a:ln w="19050" cap="flat">
                <a:solidFill>
                  <a:schemeClr val="bg1">
                    <a:lumMod val="50000"/>
                  </a:schemeClr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ïšlídé">
                <a:extLst>
                  <a:ext uri="{FF2B5EF4-FFF2-40B4-BE49-F238E27FC236}">
                    <a16:creationId xmlns:a16="http://schemas.microsoft.com/office/drawing/2014/main" id="{3D6CA813-6B7D-468A-BAAF-6299427ACAC2}"/>
                  </a:ext>
                </a:extLst>
              </p:cNvPr>
              <p:cNvSpPr/>
              <p:nvPr/>
            </p:nvSpPr>
            <p:spPr>
              <a:xfrm flipH="1" flipV="1">
                <a:off x="33075" y="730506"/>
                <a:ext cx="3467961" cy="1"/>
              </a:xfrm>
              <a:prstGeom prst="line">
                <a:avLst/>
              </a:prstGeom>
              <a:noFill/>
              <a:ln w="19050" cap="flat">
                <a:solidFill>
                  <a:schemeClr val="bg1">
                    <a:lumMod val="50000"/>
                  </a:schemeClr>
                </a:solidFill>
                <a:prstDash val="solid"/>
                <a:miter lim="400000"/>
                <a:tailEnd type="oval" w="med" len="med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83" name="işľíḓê">
            <a:extLst>
              <a:ext uri="{FF2B5EF4-FFF2-40B4-BE49-F238E27FC236}">
                <a16:creationId xmlns:a16="http://schemas.microsoft.com/office/drawing/2014/main" id="{B6298A54-7504-4FAF-A591-23EC4191D2F9}"/>
              </a:ext>
            </a:extLst>
          </p:cNvPr>
          <p:cNvSpPr txBox="1"/>
          <p:nvPr/>
        </p:nvSpPr>
        <p:spPr>
          <a:xfrm>
            <a:off x="1160684" y="1846794"/>
            <a:ext cx="2433613" cy="307840"/>
          </a:xfrm>
          <a:prstGeom prst="rect">
            <a:avLst/>
          </a:prstGeom>
          <a:noFill/>
        </p:spPr>
        <p:txBody>
          <a:bodyPr wrap="square" lIns="0" tIns="0" rIns="72000" bIns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Philosopher" panose="02000503000000020004" pitchFamily="2" charset="0"/>
              </a:rPr>
              <a:t>HẠN CHẾ NHÂN LỰC MARKETING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latin typeface="Philosopher" panose="02000503000000020004" pitchFamily="2" charset="0"/>
            </a:endParaRPr>
          </a:p>
        </p:txBody>
      </p:sp>
      <p:sp>
        <p:nvSpPr>
          <p:cNvPr id="88" name="文本框 67">
            <a:extLst>
              <a:ext uri="{FF2B5EF4-FFF2-40B4-BE49-F238E27FC236}">
                <a16:creationId xmlns:a16="http://schemas.microsoft.com/office/drawing/2014/main" id="{7DB8CAAD-3A58-4E21-BD6B-7FC2CF2142FD}"/>
              </a:ext>
            </a:extLst>
          </p:cNvPr>
          <p:cNvSpPr txBox="1"/>
          <p:nvPr/>
        </p:nvSpPr>
        <p:spPr>
          <a:xfrm>
            <a:off x="3098023" y="4819047"/>
            <a:ext cx="5144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Philosopher" panose="02000503000000020004" pitchFamily="2" charset="0"/>
              </a:rPr>
              <a:t>VẤN ĐỀ CHUNG CỦA THỊ TRƯỜNG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Philosopher" panose="02000503000000020004" pitchFamily="2" charset="0"/>
            </a:endParaRPr>
          </a:p>
        </p:txBody>
      </p:sp>
      <p:sp>
        <p:nvSpPr>
          <p:cNvPr id="89" name="işľíḓê">
            <a:extLst>
              <a:ext uri="{FF2B5EF4-FFF2-40B4-BE49-F238E27FC236}">
                <a16:creationId xmlns:a16="http://schemas.microsoft.com/office/drawing/2014/main" id="{6FEE3EC7-B61D-4F2F-A973-687FF3BBD448}"/>
              </a:ext>
            </a:extLst>
          </p:cNvPr>
          <p:cNvSpPr txBox="1"/>
          <p:nvPr/>
        </p:nvSpPr>
        <p:spPr>
          <a:xfrm>
            <a:off x="1057757" y="3281820"/>
            <a:ext cx="2903370" cy="307840"/>
          </a:xfrm>
          <a:prstGeom prst="rect">
            <a:avLst/>
          </a:prstGeom>
          <a:noFill/>
        </p:spPr>
        <p:txBody>
          <a:bodyPr wrap="square" lIns="0" tIns="0" rIns="72000" bIns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Philosopher" panose="02000503000000020004" pitchFamily="2" charset="0"/>
              </a:rPr>
              <a:t>QUAN ĐIỂM LÀM KINH DOANH TRUYỀN THỐNG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latin typeface="Philosopher" panose="02000503000000020004" pitchFamily="2" charset="0"/>
            </a:endParaRPr>
          </a:p>
        </p:txBody>
      </p:sp>
      <p:sp>
        <p:nvSpPr>
          <p:cNvPr id="90" name="işľíḓê">
            <a:extLst>
              <a:ext uri="{FF2B5EF4-FFF2-40B4-BE49-F238E27FC236}">
                <a16:creationId xmlns:a16="http://schemas.microsoft.com/office/drawing/2014/main" id="{A264F195-1D1C-4431-B9B6-88716ED25155}"/>
              </a:ext>
            </a:extLst>
          </p:cNvPr>
          <p:cNvSpPr txBox="1"/>
          <p:nvPr/>
        </p:nvSpPr>
        <p:spPr>
          <a:xfrm>
            <a:off x="8253692" y="1846794"/>
            <a:ext cx="3163724" cy="307840"/>
          </a:xfrm>
          <a:prstGeom prst="rect">
            <a:avLst/>
          </a:prstGeom>
          <a:noFill/>
        </p:spPr>
        <p:txBody>
          <a:bodyPr wrap="square" lIns="0" tIns="0" rIns="72000" bIns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Philosopher" panose="02000503000000020004" pitchFamily="2" charset="0"/>
              </a:rPr>
              <a:t>HẠN CHẾ VỀ CÔNG NGHỆ TRONG LĨNH VỰC DU LỊCH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latin typeface="Philosopher" panose="02000503000000020004" pitchFamily="2" charset="0"/>
            </a:endParaRPr>
          </a:p>
        </p:txBody>
      </p:sp>
      <p:sp>
        <p:nvSpPr>
          <p:cNvPr id="91" name="işľíḓê">
            <a:extLst>
              <a:ext uri="{FF2B5EF4-FFF2-40B4-BE49-F238E27FC236}">
                <a16:creationId xmlns:a16="http://schemas.microsoft.com/office/drawing/2014/main" id="{A21CE4D2-0463-4425-848E-DC95E19E37EF}"/>
              </a:ext>
            </a:extLst>
          </p:cNvPr>
          <p:cNvSpPr txBox="1"/>
          <p:nvPr/>
        </p:nvSpPr>
        <p:spPr>
          <a:xfrm>
            <a:off x="8179521" y="3281820"/>
            <a:ext cx="3163724" cy="307840"/>
          </a:xfrm>
          <a:prstGeom prst="rect">
            <a:avLst/>
          </a:prstGeom>
          <a:noFill/>
        </p:spPr>
        <p:txBody>
          <a:bodyPr wrap="square" lIns="0" tIns="0" rIns="72000" bIns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Philosopher" panose="02000503000000020004" pitchFamily="2" charset="0"/>
              </a:rPr>
              <a:t>THỊ TRƯỜNG ĐÃ PHÂN MẢNH, THIẾU SỰ SÁNG TẠO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latin typeface="Philosoph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09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0" grpId="0"/>
      <p:bldP spid="31" grpId="0" animBg="1"/>
      <p:bldP spid="32" grpId="0" animBg="1"/>
      <p:bldP spid="83" grpId="0"/>
      <p:bldP spid="88" grpId="0"/>
      <p:bldP spid="89" grpId="0"/>
      <p:bldP spid="90" grpId="0"/>
      <p:bldP spid="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0BFB362-71AF-4AF3-9030-63E88194E7AF}"/>
              </a:ext>
            </a:extLst>
          </p:cNvPr>
          <p:cNvSpPr/>
          <p:nvPr/>
        </p:nvSpPr>
        <p:spPr>
          <a:xfrm>
            <a:off x="6229350" y="2076450"/>
            <a:ext cx="5962650" cy="27622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CAA3724-9D95-4032-8975-ECB57574C3C8}"/>
              </a:ext>
            </a:extLst>
          </p:cNvPr>
          <p:cNvSpPr/>
          <p:nvPr/>
        </p:nvSpPr>
        <p:spPr>
          <a:xfrm>
            <a:off x="0" y="1073150"/>
            <a:ext cx="6229350" cy="4699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F54C8C9-F1F1-4159-B38F-75370070E928}"/>
              </a:ext>
            </a:extLst>
          </p:cNvPr>
          <p:cNvSpPr txBox="1"/>
          <p:nvPr/>
        </p:nvSpPr>
        <p:spPr>
          <a:xfrm>
            <a:off x="8477250" y="2247900"/>
            <a:ext cx="889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Philosopher" panose="02000503000000020004" pitchFamily="2" charset="0"/>
              </a:rPr>
              <a:t>02</a:t>
            </a:r>
            <a:endParaRPr lang="zh-CN" altLang="en-US" sz="4800" b="1" dirty="0">
              <a:solidFill>
                <a:schemeClr val="bg1"/>
              </a:solidFill>
              <a:latin typeface="Philosopher" panose="02000503000000020004" pitchFamily="2" charset="0"/>
            </a:endParaRPr>
          </a:p>
        </p:txBody>
      </p:sp>
      <p:sp>
        <p:nvSpPr>
          <p:cNvPr id="12" name="işľíḓê">
            <a:extLst>
              <a:ext uri="{FF2B5EF4-FFF2-40B4-BE49-F238E27FC236}">
                <a16:creationId xmlns:a16="http://schemas.microsoft.com/office/drawing/2014/main" id="{3DF7580D-7652-4F43-B9A2-8985EE916F2B}"/>
              </a:ext>
            </a:extLst>
          </p:cNvPr>
          <p:cNvSpPr txBox="1"/>
          <p:nvPr/>
        </p:nvSpPr>
        <p:spPr>
          <a:xfrm>
            <a:off x="6929782" y="3705683"/>
            <a:ext cx="4198132" cy="307840"/>
          </a:xfrm>
          <a:prstGeom prst="rect">
            <a:avLst/>
          </a:prstGeom>
          <a:noFill/>
        </p:spPr>
        <p:txBody>
          <a:bodyPr wrap="square" lIns="0" tIns="0" rIns="72000" bIns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Philosopher" panose="02000503000000020004" pitchFamily="2" charset="0"/>
              </a:rPr>
              <a:t>GIẢI PHÁP TỪ HỆ SINH THÁI NALHOTEL</a:t>
            </a:r>
            <a:endParaRPr lang="zh-CN" altLang="en-US" sz="1600" dirty="0">
              <a:solidFill>
                <a:schemeClr val="bg1"/>
              </a:solidFill>
              <a:latin typeface="Philosopher" panose="02000503000000020004" pitchFamily="2" charset="0"/>
            </a:endParaRPr>
          </a:p>
        </p:txBody>
      </p:sp>
      <p:sp>
        <p:nvSpPr>
          <p:cNvPr id="13" name="iSlíḍè">
            <a:extLst>
              <a:ext uri="{FF2B5EF4-FFF2-40B4-BE49-F238E27FC236}">
                <a16:creationId xmlns:a16="http://schemas.microsoft.com/office/drawing/2014/main" id="{B77E48C5-D854-4F10-9750-6020D2A9667B}"/>
              </a:ext>
            </a:extLst>
          </p:cNvPr>
          <p:cNvSpPr txBox="1"/>
          <p:nvPr/>
        </p:nvSpPr>
        <p:spPr>
          <a:xfrm>
            <a:off x="10275069" y="3211354"/>
            <a:ext cx="1303809" cy="246221"/>
          </a:xfrm>
          <a:prstGeom prst="rect">
            <a:avLst/>
          </a:prstGeom>
          <a:noFill/>
        </p:spPr>
        <p:txBody>
          <a:bodyPr wrap="none" lIns="0" tIns="0" rIns="72000" bIns="0">
            <a:noAutofit/>
          </a:bodyPr>
          <a:lstStyle/>
          <a:p>
            <a:pPr algn="r"/>
            <a:r>
              <a:rPr lang="en-US" altLang="zh-CN" sz="2400" b="1" dirty="0">
                <a:solidFill>
                  <a:schemeClr val="bg1"/>
                </a:solidFill>
                <a:latin typeface="Philosopher" panose="02000503000000020004" pitchFamily="2" charset="0"/>
              </a:rPr>
              <a:t>GIẢI PHÁP – GIẢI QUYẾT VẤN ĐỀ</a:t>
            </a:r>
            <a:endParaRPr lang="zh-CN" altLang="en-US" sz="2400" b="1" dirty="0">
              <a:solidFill>
                <a:schemeClr val="bg1"/>
              </a:solidFill>
              <a:latin typeface="Philosoph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8e9cc77-907e-4c4b-9fcc-4bb0c599002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77DBAF6C-B30F-4E06-9414-9BB37CC03EF5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611490" y="1394954"/>
            <a:ext cx="8648246" cy="4248472"/>
            <a:chOff x="4119799" y="1520788"/>
            <a:chExt cx="8648245" cy="4248472"/>
          </a:xfrm>
        </p:grpSpPr>
        <p:sp>
          <p:nvSpPr>
            <p:cNvPr id="13" name="iṡļíḍe">
              <a:extLst>
                <a:ext uri="{FF2B5EF4-FFF2-40B4-BE49-F238E27FC236}">
                  <a16:creationId xmlns:a16="http://schemas.microsoft.com/office/drawing/2014/main" id="{A077DD91-0600-45EE-BE9F-76507A4895E3}"/>
                </a:ext>
              </a:extLst>
            </p:cNvPr>
            <p:cNvSpPr/>
            <p:nvPr/>
          </p:nvSpPr>
          <p:spPr>
            <a:xfrm flipV="1">
              <a:off x="4941244" y="4431574"/>
              <a:ext cx="1828325" cy="552687"/>
            </a:xfrm>
            <a:prstGeom prst="bentArrow">
              <a:avLst>
                <a:gd name="adj1" fmla="val 4167"/>
                <a:gd name="adj2" fmla="val 14600"/>
                <a:gd name="adj3" fmla="val 25000"/>
                <a:gd name="adj4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ïṩľiďe">
              <a:extLst>
                <a:ext uri="{FF2B5EF4-FFF2-40B4-BE49-F238E27FC236}">
                  <a16:creationId xmlns:a16="http://schemas.microsoft.com/office/drawing/2014/main" id="{9529D9B2-4903-4504-8A79-764D735454A1}"/>
                </a:ext>
              </a:extLst>
            </p:cNvPr>
            <p:cNvSpPr/>
            <p:nvPr/>
          </p:nvSpPr>
          <p:spPr>
            <a:xfrm>
              <a:off x="4941244" y="2326182"/>
              <a:ext cx="1828325" cy="552687"/>
            </a:xfrm>
            <a:prstGeom prst="bentArrow">
              <a:avLst>
                <a:gd name="adj1" fmla="val 4167"/>
                <a:gd name="adj2" fmla="val 14600"/>
                <a:gd name="adj3" fmla="val 25000"/>
                <a:gd name="adj4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iŝḻiḑe">
              <a:extLst>
                <a:ext uri="{FF2B5EF4-FFF2-40B4-BE49-F238E27FC236}">
                  <a16:creationId xmlns:a16="http://schemas.microsoft.com/office/drawing/2014/main" id="{546CBF90-7994-472A-B46B-C7E32B5AEC63}"/>
                </a:ext>
              </a:extLst>
            </p:cNvPr>
            <p:cNvSpPr/>
            <p:nvPr/>
          </p:nvSpPr>
          <p:spPr>
            <a:xfrm>
              <a:off x="7833830" y="2162460"/>
              <a:ext cx="4934213" cy="478813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000" b="1" dirty="0">
                  <a:latin typeface="Philosopher" panose="02000503000000020004" pitchFamily="2" charset="0"/>
                </a:rPr>
                <a:t>THANH</a:t>
              </a:r>
              <a:r>
                <a:rPr lang="zh-CN" altLang="en-US" sz="1000" b="1" dirty="0">
                  <a:latin typeface="Philosopher" panose="02000503000000020004" pitchFamily="2" charset="0"/>
                </a:rPr>
                <a:t> </a:t>
              </a:r>
              <a:r>
                <a:rPr lang="en-US" altLang="zh-CN" sz="1000" b="1" dirty="0">
                  <a:latin typeface="Philosopher" panose="02000503000000020004" pitchFamily="2" charset="0"/>
                </a:rPr>
                <a:t>TOÁN ONLINE</a:t>
              </a:r>
              <a:endParaRPr lang="zh-CN" altLang="en-US" sz="1000" b="1" dirty="0">
                <a:latin typeface="Philosopher" panose="02000503000000020004" pitchFamily="2" charset="0"/>
              </a:endParaRPr>
            </a:p>
          </p:txBody>
        </p:sp>
        <p:sp>
          <p:nvSpPr>
            <p:cNvPr id="16" name="ïŝlïdê">
              <a:extLst>
                <a:ext uri="{FF2B5EF4-FFF2-40B4-BE49-F238E27FC236}">
                  <a16:creationId xmlns:a16="http://schemas.microsoft.com/office/drawing/2014/main" id="{EA059B0F-01BC-4923-813C-32628223812B}"/>
                </a:ext>
              </a:extLst>
            </p:cNvPr>
            <p:cNvSpPr/>
            <p:nvPr/>
          </p:nvSpPr>
          <p:spPr>
            <a:xfrm>
              <a:off x="7833830" y="2638638"/>
              <a:ext cx="4934214" cy="478813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000" b="1" dirty="0">
                  <a:latin typeface="Philosopher" panose="02000503000000020004" pitchFamily="2" charset="0"/>
                </a:rPr>
                <a:t>KHÔNG MẤT CÔNG PHÁT TRIỂN ĐẠI LÝ</a:t>
              </a:r>
              <a:endParaRPr lang="zh-CN" altLang="en-US" sz="1000" b="1" dirty="0">
                <a:latin typeface="Philosopher" panose="02000503000000020004" pitchFamily="2" charset="0"/>
              </a:endParaRPr>
            </a:p>
          </p:txBody>
        </p:sp>
        <p:sp>
          <p:nvSpPr>
            <p:cNvPr id="17" name="iŝḷiḋè">
              <a:extLst>
                <a:ext uri="{FF2B5EF4-FFF2-40B4-BE49-F238E27FC236}">
                  <a16:creationId xmlns:a16="http://schemas.microsoft.com/office/drawing/2014/main" id="{DF3A539E-4908-47C5-A270-18F489C91F07}"/>
                </a:ext>
              </a:extLst>
            </p:cNvPr>
            <p:cNvSpPr/>
            <p:nvPr/>
          </p:nvSpPr>
          <p:spPr>
            <a:xfrm>
              <a:off x="12295294" y="2683408"/>
              <a:ext cx="394855" cy="394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</a:p>
          </p:txBody>
        </p:sp>
        <p:sp>
          <p:nvSpPr>
            <p:cNvPr id="18" name="îşľiḍè">
              <a:extLst>
                <a:ext uri="{FF2B5EF4-FFF2-40B4-BE49-F238E27FC236}">
                  <a16:creationId xmlns:a16="http://schemas.microsoft.com/office/drawing/2014/main" id="{1ADD326C-3A6E-476D-B0A7-ED9C737556E8}"/>
                </a:ext>
              </a:extLst>
            </p:cNvPr>
            <p:cNvSpPr/>
            <p:nvPr/>
          </p:nvSpPr>
          <p:spPr>
            <a:xfrm>
              <a:off x="7833830" y="1686284"/>
              <a:ext cx="4934214" cy="478813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000" b="1" dirty="0">
                  <a:latin typeface="Philosopher" panose="02000503000000020004" pitchFamily="2" charset="0"/>
                </a:rPr>
                <a:t>PHẦN MỀM QUẢN LÝ ĐẶT PHÒNG ONLINE</a:t>
              </a:r>
              <a:endParaRPr lang="zh-CN" altLang="en-US" sz="1000" b="1" dirty="0">
                <a:latin typeface="Philosopher" panose="02000503000000020004" pitchFamily="2" charset="0"/>
              </a:endParaRPr>
            </a:p>
          </p:txBody>
        </p:sp>
        <p:sp>
          <p:nvSpPr>
            <p:cNvPr id="19" name="îsľîḍê">
              <a:extLst>
                <a:ext uri="{FF2B5EF4-FFF2-40B4-BE49-F238E27FC236}">
                  <a16:creationId xmlns:a16="http://schemas.microsoft.com/office/drawing/2014/main" id="{BD132500-140A-40E6-ABC5-8C711E59A8AF}"/>
                </a:ext>
              </a:extLst>
            </p:cNvPr>
            <p:cNvSpPr/>
            <p:nvPr/>
          </p:nvSpPr>
          <p:spPr>
            <a:xfrm>
              <a:off x="12295294" y="1731059"/>
              <a:ext cx="394855" cy="394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</a:t>
              </a:r>
            </a:p>
          </p:txBody>
        </p:sp>
        <p:sp>
          <p:nvSpPr>
            <p:cNvPr id="20" name="î$líḍè">
              <a:extLst>
                <a:ext uri="{FF2B5EF4-FFF2-40B4-BE49-F238E27FC236}">
                  <a16:creationId xmlns:a16="http://schemas.microsoft.com/office/drawing/2014/main" id="{0FE45E2C-A41C-4F6A-9F38-3BF3588E8B4D}"/>
                </a:ext>
              </a:extLst>
            </p:cNvPr>
            <p:cNvSpPr/>
            <p:nvPr/>
          </p:nvSpPr>
          <p:spPr>
            <a:xfrm>
              <a:off x="12295294" y="2207232"/>
              <a:ext cx="394855" cy="394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</a:t>
              </a:r>
            </a:p>
          </p:txBody>
        </p:sp>
        <p:grpSp>
          <p:nvGrpSpPr>
            <p:cNvPr id="21" name="íśḻïḓê">
              <a:extLst>
                <a:ext uri="{FF2B5EF4-FFF2-40B4-BE49-F238E27FC236}">
                  <a16:creationId xmlns:a16="http://schemas.microsoft.com/office/drawing/2014/main" id="{04A03318-3EED-448F-B5E6-B14E6E6832B6}"/>
                </a:ext>
              </a:extLst>
            </p:cNvPr>
            <p:cNvGrpSpPr/>
            <p:nvPr/>
          </p:nvGrpSpPr>
          <p:grpSpPr>
            <a:xfrm>
              <a:off x="6842065" y="1520788"/>
              <a:ext cx="1762163" cy="1762163"/>
              <a:chOff x="1828800" y="2206963"/>
              <a:chExt cx="1245140" cy="1245140"/>
            </a:xfrm>
          </p:grpSpPr>
          <p:sp>
            <p:nvSpPr>
              <p:cNvPr id="41" name="îṥ1iḋé">
                <a:extLst>
                  <a:ext uri="{FF2B5EF4-FFF2-40B4-BE49-F238E27FC236}">
                    <a16:creationId xmlns:a16="http://schemas.microsoft.com/office/drawing/2014/main" id="{35A41844-6DC3-48C5-87A5-08A0ABE687AD}"/>
                  </a:ext>
                </a:extLst>
              </p:cNvPr>
              <p:cNvSpPr/>
              <p:nvPr/>
            </p:nvSpPr>
            <p:spPr>
              <a:xfrm>
                <a:off x="1828800" y="2206963"/>
                <a:ext cx="1245140" cy="1245140"/>
              </a:xfrm>
              <a:prstGeom prst="ellipse">
                <a:avLst/>
              </a:prstGeom>
              <a:solidFill>
                <a:schemeClr val="accent1"/>
              </a:solidFill>
              <a:ln w="139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ïṡľïḋé">
                <a:extLst>
                  <a:ext uri="{FF2B5EF4-FFF2-40B4-BE49-F238E27FC236}">
                    <a16:creationId xmlns:a16="http://schemas.microsoft.com/office/drawing/2014/main" id="{8420D3CD-29AD-44F4-A43F-45024C9FEC7E}"/>
                  </a:ext>
                </a:extLst>
              </p:cNvPr>
              <p:cNvSpPr/>
              <p:nvPr/>
            </p:nvSpPr>
            <p:spPr>
              <a:xfrm>
                <a:off x="1955260" y="2333423"/>
                <a:ext cx="992220" cy="992220"/>
              </a:xfrm>
              <a:prstGeom prst="ellipse">
                <a:avLst/>
              </a:prstGeom>
              <a:solidFill>
                <a:schemeClr val="bg1"/>
              </a:solidFill>
              <a:ln w="139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sp>
          <p:nvSpPr>
            <p:cNvPr id="23" name="îSľîḍè">
              <a:extLst>
                <a:ext uri="{FF2B5EF4-FFF2-40B4-BE49-F238E27FC236}">
                  <a16:creationId xmlns:a16="http://schemas.microsoft.com/office/drawing/2014/main" id="{DBD6FC82-FFEA-4FD2-A672-94635D083F13}"/>
                </a:ext>
              </a:extLst>
            </p:cNvPr>
            <p:cNvSpPr/>
            <p:nvPr/>
          </p:nvSpPr>
          <p:spPr>
            <a:xfrm>
              <a:off x="7833830" y="4648771"/>
              <a:ext cx="4934214" cy="478813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000" b="1" dirty="0">
                  <a:latin typeface="Philosopher" panose="02000503000000020004" pitchFamily="2" charset="0"/>
                </a:rPr>
                <a:t>CUNG CẤP NHÂN VIÊN KINH DOANH</a:t>
              </a:r>
              <a:endParaRPr lang="zh-CN" altLang="en-US" sz="1000" b="1" dirty="0">
                <a:latin typeface="Philosopher" panose="02000503000000020004" pitchFamily="2" charset="0"/>
              </a:endParaRPr>
            </a:p>
          </p:txBody>
        </p:sp>
        <p:sp>
          <p:nvSpPr>
            <p:cNvPr id="24" name="îṡlídê">
              <a:extLst>
                <a:ext uri="{FF2B5EF4-FFF2-40B4-BE49-F238E27FC236}">
                  <a16:creationId xmlns:a16="http://schemas.microsoft.com/office/drawing/2014/main" id="{E8CB840D-C1DE-4A6F-8649-4EA6FFFD9E17}"/>
                </a:ext>
              </a:extLst>
            </p:cNvPr>
            <p:cNvSpPr/>
            <p:nvPr/>
          </p:nvSpPr>
          <p:spPr>
            <a:xfrm>
              <a:off x="7833830" y="5124947"/>
              <a:ext cx="4934214" cy="478813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5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000" b="1" dirty="0">
                  <a:latin typeface="Philosopher" panose="02000503000000020004" pitchFamily="2" charset="0"/>
                </a:rPr>
                <a:t>CUNG CẤP CÁC DỊCH VỤ T</a:t>
              </a:r>
              <a:r>
                <a:rPr lang="vi-VN" altLang="zh-CN" sz="1000" b="1" dirty="0"/>
                <a:t>Ư</a:t>
              </a:r>
              <a:r>
                <a:rPr lang="en-US" altLang="zh-CN" sz="1000" b="1" dirty="0">
                  <a:latin typeface="Philosopher" panose="02000503000000020004" pitchFamily="2" charset="0"/>
                </a:rPr>
                <a:t> VẤN MARKETING KHÁC</a:t>
              </a:r>
              <a:endParaRPr lang="zh-CN" altLang="en-US" sz="1000" b="1" dirty="0">
                <a:latin typeface="Philosopher" panose="02000503000000020004" pitchFamily="2" charset="0"/>
              </a:endParaRPr>
            </a:p>
          </p:txBody>
        </p:sp>
        <p:sp>
          <p:nvSpPr>
            <p:cNvPr id="25" name="îŝlíḑé">
              <a:extLst>
                <a:ext uri="{FF2B5EF4-FFF2-40B4-BE49-F238E27FC236}">
                  <a16:creationId xmlns:a16="http://schemas.microsoft.com/office/drawing/2014/main" id="{D8A709B3-9C31-4AC4-970A-025FDD43CC41}"/>
                </a:ext>
              </a:extLst>
            </p:cNvPr>
            <p:cNvSpPr/>
            <p:nvPr/>
          </p:nvSpPr>
          <p:spPr>
            <a:xfrm>
              <a:off x="12295294" y="5169720"/>
              <a:ext cx="394855" cy="394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</a:p>
          </p:txBody>
        </p:sp>
        <p:sp>
          <p:nvSpPr>
            <p:cNvPr id="26" name="íṩļïḋe">
              <a:extLst>
                <a:ext uri="{FF2B5EF4-FFF2-40B4-BE49-F238E27FC236}">
                  <a16:creationId xmlns:a16="http://schemas.microsoft.com/office/drawing/2014/main" id="{84963DD9-629E-4EDD-919C-6F6CEC1AEEC5}"/>
                </a:ext>
              </a:extLst>
            </p:cNvPr>
            <p:cNvSpPr/>
            <p:nvPr/>
          </p:nvSpPr>
          <p:spPr>
            <a:xfrm>
              <a:off x="8060624" y="4172596"/>
              <a:ext cx="4690642" cy="478813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000" b="1" dirty="0">
                  <a:latin typeface="Philosopher" panose="02000503000000020004" pitchFamily="2" charset="0"/>
                </a:rPr>
                <a:t>CUNG CẤP CHI NHÁNH/VPĐD TẠI HÀ NỘI VÀ CÁC TỈNH</a:t>
              </a:r>
              <a:endParaRPr lang="zh-CN" altLang="en-US" sz="1000" b="1" dirty="0">
                <a:latin typeface="Philosopher" panose="02000503000000020004" pitchFamily="2" charset="0"/>
              </a:endParaRPr>
            </a:p>
          </p:txBody>
        </p:sp>
        <p:sp>
          <p:nvSpPr>
            <p:cNvPr id="27" name="işḻîḍé">
              <a:extLst>
                <a:ext uri="{FF2B5EF4-FFF2-40B4-BE49-F238E27FC236}">
                  <a16:creationId xmlns:a16="http://schemas.microsoft.com/office/drawing/2014/main" id="{CD6BC934-044E-418D-8BA6-FEE68B65DC8A}"/>
                </a:ext>
              </a:extLst>
            </p:cNvPr>
            <p:cNvSpPr/>
            <p:nvPr/>
          </p:nvSpPr>
          <p:spPr>
            <a:xfrm>
              <a:off x="12295294" y="4217368"/>
              <a:ext cx="394855" cy="394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</a:t>
              </a:r>
            </a:p>
          </p:txBody>
        </p:sp>
        <p:sp>
          <p:nvSpPr>
            <p:cNvPr id="28" name="îŝḷíḓè">
              <a:extLst>
                <a:ext uri="{FF2B5EF4-FFF2-40B4-BE49-F238E27FC236}">
                  <a16:creationId xmlns:a16="http://schemas.microsoft.com/office/drawing/2014/main" id="{C2C72833-F7D4-404F-8D7A-79A349CF2FFB}"/>
                </a:ext>
              </a:extLst>
            </p:cNvPr>
            <p:cNvSpPr/>
            <p:nvPr/>
          </p:nvSpPr>
          <p:spPr>
            <a:xfrm>
              <a:off x="12295294" y="4693543"/>
              <a:ext cx="394855" cy="394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</a:t>
              </a:r>
            </a:p>
          </p:txBody>
        </p:sp>
        <p:grpSp>
          <p:nvGrpSpPr>
            <p:cNvPr id="29" name="îṧḷîdé">
              <a:extLst>
                <a:ext uri="{FF2B5EF4-FFF2-40B4-BE49-F238E27FC236}">
                  <a16:creationId xmlns:a16="http://schemas.microsoft.com/office/drawing/2014/main" id="{FFA3C0DB-49E5-486B-B6B5-B387C992A728}"/>
                </a:ext>
              </a:extLst>
            </p:cNvPr>
            <p:cNvGrpSpPr/>
            <p:nvPr/>
          </p:nvGrpSpPr>
          <p:grpSpPr>
            <a:xfrm>
              <a:off x="6842065" y="4007097"/>
              <a:ext cx="1762163" cy="1762163"/>
              <a:chOff x="1828800" y="2206963"/>
              <a:chExt cx="1245140" cy="1245140"/>
            </a:xfrm>
          </p:grpSpPr>
          <p:sp>
            <p:nvSpPr>
              <p:cNvPr id="39" name="is1îḑê">
                <a:extLst>
                  <a:ext uri="{FF2B5EF4-FFF2-40B4-BE49-F238E27FC236}">
                    <a16:creationId xmlns:a16="http://schemas.microsoft.com/office/drawing/2014/main" id="{5E620631-A744-4A3A-8436-08ECDE338C0F}"/>
                  </a:ext>
                </a:extLst>
              </p:cNvPr>
              <p:cNvSpPr/>
              <p:nvPr/>
            </p:nvSpPr>
            <p:spPr>
              <a:xfrm>
                <a:off x="1828800" y="2206963"/>
                <a:ext cx="1245140" cy="1245140"/>
              </a:xfrm>
              <a:prstGeom prst="ellipse">
                <a:avLst/>
              </a:prstGeom>
              <a:solidFill>
                <a:schemeClr val="accent2"/>
              </a:solidFill>
              <a:ln w="139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iślîḋé">
                <a:extLst>
                  <a:ext uri="{FF2B5EF4-FFF2-40B4-BE49-F238E27FC236}">
                    <a16:creationId xmlns:a16="http://schemas.microsoft.com/office/drawing/2014/main" id="{50A182D0-F4AE-43BA-9E6D-548F41DF5A40}"/>
                  </a:ext>
                </a:extLst>
              </p:cNvPr>
              <p:cNvSpPr/>
              <p:nvPr/>
            </p:nvSpPr>
            <p:spPr>
              <a:xfrm>
                <a:off x="1955260" y="2333423"/>
                <a:ext cx="992220" cy="992220"/>
              </a:xfrm>
              <a:prstGeom prst="ellipse">
                <a:avLst/>
              </a:prstGeom>
              <a:solidFill>
                <a:schemeClr val="bg1"/>
              </a:solidFill>
              <a:ln w="139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1" name="iṣľïḑê">
              <a:extLst>
                <a:ext uri="{FF2B5EF4-FFF2-40B4-BE49-F238E27FC236}">
                  <a16:creationId xmlns:a16="http://schemas.microsoft.com/office/drawing/2014/main" id="{6B3CEEB3-EE7D-4987-9571-208ABA023B53}"/>
                </a:ext>
              </a:extLst>
            </p:cNvPr>
            <p:cNvGrpSpPr/>
            <p:nvPr/>
          </p:nvGrpSpPr>
          <p:grpSpPr>
            <a:xfrm>
              <a:off x="4119799" y="2763945"/>
              <a:ext cx="1762163" cy="1762163"/>
              <a:chOff x="4775009" y="3071573"/>
              <a:chExt cx="1245140" cy="1245140"/>
            </a:xfrm>
          </p:grpSpPr>
          <p:grpSp>
            <p:nvGrpSpPr>
              <p:cNvPr id="35" name="îṣḷïḓê">
                <a:extLst>
                  <a:ext uri="{FF2B5EF4-FFF2-40B4-BE49-F238E27FC236}">
                    <a16:creationId xmlns:a16="http://schemas.microsoft.com/office/drawing/2014/main" id="{B6D4AD74-016A-4A07-940B-C4A0E05FB013}"/>
                  </a:ext>
                </a:extLst>
              </p:cNvPr>
              <p:cNvGrpSpPr/>
              <p:nvPr/>
            </p:nvGrpSpPr>
            <p:grpSpPr>
              <a:xfrm>
                <a:off x="4775009" y="3071573"/>
                <a:ext cx="1245140" cy="1245140"/>
                <a:chOff x="1828800" y="2206963"/>
                <a:chExt cx="1245140" cy="1245140"/>
              </a:xfrm>
            </p:grpSpPr>
            <p:sp>
              <p:nvSpPr>
                <p:cNvPr id="37" name="íṧḷíḍé">
                  <a:extLst>
                    <a:ext uri="{FF2B5EF4-FFF2-40B4-BE49-F238E27FC236}">
                      <a16:creationId xmlns:a16="http://schemas.microsoft.com/office/drawing/2014/main" id="{4FA2D3A3-C523-438A-8C94-875E91A05772}"/>
                    </a:ext>
                  </a:extLst>
                </p:cNvPr>
                <p:cNvSpPr/>
                <p:nvPr/>
              </p:nvSpPr>
              <p:spPr>
                <a:xfrm>
                  <a:off x="1828800" y="2206963"/>
                  <a:ext cx="1245140" cy="1245140"/>
                </a:xfrm>
                <a:prstGeom prst="ellipse">
                  <a:avLst/>
                </a:prstGeom>
                <a:solidFill>
                  <a:srgbClr val="0070C0"/>
                </a:solidFill>
                <a:ln w="139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îşḻîḓè">
                  <a:extLst>
                    <a:ext uri="{FF2B5EF4-FFF2-40B4-BE49-F238E27FC236}">
                      <a16:creationId xmlns:a16="http://schemas.microsoft.com/office/drawing/2014/main" id="{39443B85-7228-4A0A-A28E-51205B5CFC29}"/>
                    </a:ext>
                  </a:extLst>
                </p:cNvPr>
                <p:cNvSpPr/>
                <p:nvPr/>
              </p:nvSpPr>
              <p:spPr>
                <a:xfrm>
                  <a:off x="1955260" y="2333423"/>
                  <a:ext cx="992220" cy="992220"/>
                </a:xfrm>
                <a:prstGeom prst="ellipse">
                  <a:avLst/>
                </a:prstGeom>
                <a:solidFill>
                  <a:schemeClr val="bg1"/>
                </a:solidFill>
                <a:ln w="139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  <p:sp>
            <p:nvSpPr>
              <p:cNvPr id="36" name="iśḻïḋè">
                <a:extLst>
                  <a:ext uri="{FF2B5EF4-FFF2-40B4-BE49-F238E27FC236}">
                    <a16:creationId xmlns:a16="http://schemas.microsoft.com/office/drawing/2014/main" id="{75A7BC97-6F08-478C-8121-FA4373A9F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5875" y="3457093"/>
                <a:ext cx="323407" cy="476223"/>
              </a:xfrm>
              <a:custGeom>
                <a:avLst/>
                <a:gdLst/>
                <a:ahLst/>
                <a:cxnLst>
                  <a:cxn ang="0">
                    <a:pos x="37" y="29"/>
                  </a:cxn>
                  <a:cxn ang="0">
                    <a:pos x="31" y="41"/>
                  </a:cxn>
                  <a:cxn ang="0">
                    <a:pos x="33" y="44"/>
                  </a:cxn>
                  <a:cxn ang="0">
                    <a:pos x="32" y="47"/>
                  </a:cxn>
                  <a:cxn ang="0">
                    <a:pos x="33" y="49"/>
                  </a:cxn>
                  <a:cxn ang="0">
                    <a:pos x="31" y="53"/>
                  </a:cxn>
                  <a:cxn ang="0">
                    <a:pos x="31" y="54"/>
                  </a:cxn>
                  <a:cxn ang="0">
                    <a:pos x="27" y="58"/>
                  </a:cxn>
                  <a:cxn ang="0">
                    <a:pos x="21" y="62"/>
                  </a:cxn>
                  <a:cxn ang="0">
                    <a:pos x="15" y="58"/>
                  </a:cxn>
                  <a:cxn ang="0">
                    <a:pos x="11" y="54"/>
                  </a:cxn>
                  <a:cxn ang="0">
                    <a:pos x="11" y="53"/>
                  </a:cxn>
                  <a:cxn ang="0">
                    <a:pos x="9" y="49"/>
                  </a:cxn>
                  <a:cxn ang="0">
                    <a:pos x="10" y="47"/>
                  </a:cxn>
                  <a:cxn ang="0">
                    <a:pos x="9" y="44"/>
                  </a:cxn>
                  <a:cxn ang="0">
                    <a:pos x="11" y="41"/>
                  </a:cxn>
                  <a:cxn ang="0">
                    <a:pos x="5" y="29"/>
                  </a:cxn>
                  <a:cxn ang="0">
                    <a:pos x="0" y="18"/>
                  </a:cxn>
                  <a:cxn ang="0">
                    <a:pos x="21" y="0"/>
                  </a:cxn>
                  <a:cxn ang="0">
                    <a:pos x="42" y="18"/>
                  </a:cxn>
                  <a:cxn ang="0">
                    <a:pos x="37" y="29"/>
                  </a:cxn>
                  <a:cxn ang="0">
                    <a:pos x="21" y="6"/>
                  </a:cxn>
                  <a:cxn ang="0">
                    <a:pos x="6" y="18"/>
                  </a:cxn>
                  <a:cxn ang="0">
                    <a:pos x="8" y="26"/>
                  </a:cxn>
                  <a:cxn ang="0">
                    <a:pos x="11" y="28"/>
                  </a:cxn>
                  <a:cxn ang="0">
                    <a:pos x="16" y="40"/>
                  </a:cxn>
                  <a:cxn ang="0">
                    <a:pos x="26" y="40"/>
                  </a:cxn>
                  <a:cxn ang="0">
                    <a:pos x="31" y="28"/>
                  </a:cxn>
                  <a:cxn ang="0">
                    <a:pos x="34" y="26"/>
                  </a:cxn>
                  <a:cxn ang="0">
                    <a:pos x="36" y="18"/>
                  </a:cxn>
                  <a:cxn ang="0">
                    <a:pos x="21" y="6"/>
                  </a:cxn>
                  <a:cxn ang="0">
                    <a:pos x="29" y="20"/>
                  </a:cxn>
                  <a:cxn ang="0">
                    <a:pos x="27" y="18"/>
                  </a:cxn>
                  <a:cxn ang="0">
                    <a:pos x="21" y="15"/>
                  </a:cxn>
                  <a:cxn ang="0">
                    <a:pos x="20" y="13"/>
                  </a:cxn>
                  <a:cxn ang="0">
                    <a:pos x="21" y="12"/>
                  </a:cxn>
                  <a:cxn ang="0">
                    <a:pos x="30" y="18"/>
                  </a:cxn>
                  <a:cxn ang="0">
                    <a:pos x="29" y="20"/>
                  </a:cxn>
                </a:cxnLst>
                <a:rect l="0" t="0" r="r" b="b"/>
                <a:pathLst>
                  <a:path w="42" h="62">
                    <a:moveTo>
                      <a:pt x="37" y="29"/>
                    </a:moveTo>
                    <a:cubicBezTo>
                      <a:pt x="35" y="32"/>
                      <a:pt x="31" y="37"/>
                      <a:pt x="31" y="41"/>
                    </a:cubicBezTo>
                    <a:cubicBezTo>
                      <a:pt x="32" y="42"/>
                      <a:pt x="33" y="43"/>
                      <a:pt x="33" y="44"/>
                    </a:cubicBezTo>
                    <a:cubicBezTo>
                      <a:pt x="33" y="45"/>
                      <a:pt x="32" y="46"/>
                      <a:pt x="32" y="47"/>
                    </a:cubicBezTo>
                    <a:cubicBezTo>
                      <a:pt x="32" y="47"/>
                      <a:pt x="33" y="48"/>
                      <a:pt x="33" y="49"/>
                    </a:cubicBezTo>
                    <a:cubicBezTo>
                      <a:pt x="33" y="51"/>
                      <a:pt x="32" y="52"/>
                      <a:pt x="31" y="53"/>
                    </a:cubicBezTo>
                    <a:cubicBezTo>
                      <a:pt x="31" y="53"/>
                      <a:pt x="31" y="54"/>
                      <a:pt x="31" y="54"/>
                    </a:cubicBezTo>
                    <a:cubicBezTo>
                      <a:pt x="31" y="57"/>
                      <a:pt x="29" y="58"/>
                      <a:pt x="27" y="58"/>
                    </a:cubicBezTo>
                    <a:cubicBezTo>
                      <a:pt x="26" y="61"/>
                      <a:pt x="24" y="62"/>
                      <a:pt x="21" y="62"/>
                    </a:cubicBezTo>
                    <a:cubicBezTo>
                      <a:pt x="19" y="62"/>
                      <a:pt x="16" y="61"/>
                      <a:pt x="15" y="58"/>
                    </a:cubicBezTo>
                    <a:cubicBezTo>
                      <a:pt x="13" y="58"/>
                      <a:pt x="11" y="57"/>
                      <a:pt x="11" y="54"/>
                    </a:cubicBezTo>
                    <a:cubicBezTo>
                      <a:pt x="11" y="54"/>
                      <a:pt x="11" y="53"/>
                      <a:pt x="11" y="53"/>
                    </a:cubicBezTo>
                    <a:cubicBezTo>
                      <a:pt x="10" y="52"/>
                      <a:pt x="9" y="51"/>
                      <a:pt x="9" y="49"/>
                    </a:cubicBezTo>
                    <a:cubicBezTo>
                      <a:pt x="9" y="48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3"/>
                      <a:pt x="10" y="42"/>
                      <a:pt x="11" y="41"/>
                    </a:cubicBezTo>
                    <a:cubicBezTo>
                      <a:pt x="11" y="37"/>
                      <a:pt x="7" y="32"/>
                      <a:pt x="5" y="29"/>
                    </a:cubicBezTo>
                    <a:cubicBezTo>
                      <a:pt x="2" y="26"/>
                      <a:pt x="0" y="23"/>
                      <a:pt x="0" y="18"/>
                    </a:cubicBezTo>
                    <a:cubicBezTo>
                      <a:pt x="0" y="8"/>
                      <a:pt x="11" y="0"/>
                      <a:pt x="21" y="0"/>
                    </a:cubicBezTo>
                    <a:cubicBezTo>
                      <a:pt x="31" y="0"/>
                      <a:pt x="42" y="8"/>
                      <a:pt x="42" y="18"/>
                    </a:cubicBezTo>
                    <a:cubicBezTo>
                      <a:pt x="42" y="23"/>
                      <a:pt x="40" y="26"/>
                      <a:pt x="37" y="29"/>
                    </a:cubicBezTo>
                    <a:close/>
                    <a:moveTo>
                      <a:pt x="21" y="6"/>
                    </a:moveTo>
                    <a:cubicBezTo>
                      <a:pt x="14" y="6"/>
                      <a:pt x="6" y="10"/>
                      <a:pt x="6" y="18"/>
                    </a:cubicBezTo>
                    <a:cubicBezTo>
                      <a:pt x="6" y="21"/>
                      <a:pt x="7" y="24"/>
                      <a:pt x="8" y="26"/>
                    </a:cubicBezTo>
                    <a:cubicBezTo>
                      <a:pt x="9" y="27"/>
                      <a:pt x="10" y="27"/>
                      <a:pt x="11" y="28"/>
                    </a:cubicBezTo>
                    <a:cubicBezTo>
                      <a:pt x="14" y="32"/>
                      <a:pt x="16" y="36"/>
                      <a:pt x="1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36"/>
                      <a:pt x="28" y="32"/>
                      <a:pt x="31" y="28"/>
                    </a:cubicBezTo>
                    <a:cubicBezTo>
                      <a:pt x="32" y="27"/>
                      <a:pt x="33" y="27"/>
                      <a:pt x="34" y="26"/>
                    </a:cubicBezTo>
                    <a:cubicBezTo>
                      <a:pt x="35" y="24"/>
                      <a:pt x="36" y="21"/>
                      <a:pt x="36" y="18"/>
                    </a:cubicBezTo>
                    <a:cubicBezTo>
                      <a:pt x="36" y="10"/>
                      <a:pt x="28" y="6"/>
                      <a:pt x="21" y="6"/>
                    </a:cubicBezTo>
                    <a:close/>
                    <a:moveTo>
                      <a:pt x="29" y="20"/>
                    </a:moveTo>
                    <a:cubicBezTo>
                      <a:pt x="28" y="20"/>
                      <a:pt x="27" y="19"/>
                      <a:pt x="27" y="18"/>
                    </a:cubicBezTo>
                    <a:cubicBezTo>
                      <a:pt x="27" y="16"/>
                      <a:pt x="23" y="15"/>
                      <a:pt x="21" y="15"/>
                    </a:cubicBezTo>
                    <a:cubicBezTo>
                      <a:pt x="20" y="15"/>
                      <a:pt x="20" y="14"/>
                      <a:pt x="20" y="13"/>
                    </a:cubicBezTo>
                    <a:cubicBezTo>
                      <a:pt x="20" y="13"/>
                      <a:pt x="20" y="12"/>
                      <a:pt x="21" y="12"/>
                    </a:cubicBezTo>
                    <a:cubicBezTo>
                      <a:pt x="25" y="12"/>
                      <a:pt x="30" y="14"/>
                      <a:pt x="30" y="18"/>
                    </a:cubicBezTo>
                    <a:cubicBezTo>
                      <a:pt x="30" y="19"/>
                      <a:pt x="29" y="20"/>
                      <a:pt x="29" y="2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43" name="箭头: V 形 1">
            <a:extLst>
              <a:ext uri="{FF2B5EF4-FFF2-40B4-BE49-F238E27FC236}">
                <a16:creationId xmlns:a16="http://schemas.microsoft.com/office/drawing/2014/main" id="{DE8D6732-30F4-48F8-9F1F-AFC3BE1ECB90}"/>
              </a:ext>
            </a:extLst>
          </p:cNvPr>
          <p:cNvSpPr/>
          <p:nvPr/>
        </p:nvSpPr>
        <p:spPr>
          <a:xfrm flipH="1">
            <a:off x="2145059" y="270846"/>
            <a:ext cx="287062" cy="317516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4" name="箭头: V 形 2">
            <a:extLst>
              <a:ext uri="{FF2B5EF4-FFF2-40B4-BE49-F238E27FC236}">
                <a16:creationId xmlns:a16="http://schemas.microsoft.com/office/drawing/2014/main" id="{C5090989-05BB-4FB1-9FA4-62AB0CCA2D12}"/>
              </a:ext>
            </a:extLst>
          </p:cNvPr>
          <p:cNvSpPr/>
          <p:nvPr/>
        </p:nvSpPr>
        <p:spPr>
          <a:xfrm flipH="1">
            <a:off x="2383419" y="246812"/>
            <a:ext cx="334923" cy="365585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5" name="文本框 67">
            <a:extLst>
              <a:ext uri="{FF2B5EF4-FFF2-40B4-BE49-F238E27FC236}">
                <a16:creationId xmlns:a16="http://schemas.microsoft.com/office/drawing/2014/main" id="{BD35A42D-9E7E-4B12-BF9A-626062357EF0}"/>
              </a:ext>
            </a:extLst>
          </p:cNvPr>
          <p:cNvSpPr txBox="1"/>
          <p:nvPr/>
        </p:nvSpPr>
        <p:spPr>
          <a:xfrm>
            <a:off x="2931535" y="67632"/>
            <a:ext cx="5625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Philosopher" panose="02000503000000020004" pitchFamily="2" charset="0"/>
              </a:rPr>
              <a:t>GIẢI PHÁP TỪ NALHOTEL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Philosopher" panose="02000503000000020004" pitchFamily="2" charset="0"/>
            </a:endParaRPr>
          </a:p>
        </p:txBody>
      </p:sp>
      <p:sp>
        <p:nvSpPr>
          <p:cNvPr id="46" name="箭头: V 形 1">
            <a:extLst>
              <a:ext uri="{FF2B5EF4-FFF2-40B4-BE49-F238E27FC236}">
                <a16:creationId xmlns:a16="http://schemas.microsoft.com/office/drawing/2014/main" id="{C2773DA8-6CEE-45C9-9636-EA4BB30DD1C0}"/>
              </a:ext>
            </a:extLst>
          </p:cNvPr>
          <p:cNvSpPr/>
          <p:nvPr/>
        </p:nvSpPr>
        <p:spPr>
          <a:xfrm rot="10800000" flipH="1">
            <a:off x="9144014" y="246812"/>
            <a:ext cx="287062" cy="317516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7" name="箭头: V 形 2">
            <a:extLst>
              <a:ext uri="{FF2B5EF4-FFF2-40B4-BE49-F238E27FC236}">
                <a16:creationId xmlns:a16="http://schemas.microsoft.com/office/drawing/2014/main" id="{3D35BF2D-E719-45BD-8797-3A8FB5633960}"/>
              </a:ext>
            </a:extLst>
          </p:cNvPr>
          <p:cNvSpPr/>
          <p:nvPr/>
        </p:nvSpPr>
        <p:spPr>
          <a:xfrm rot="10800000" flipH="1">
            <a:off x="8852729" y="222777"/>
            <a:ext cx="334923" cy="365585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8" name="iṩľiḓé">
            <a:extLst>
              <a:ext uri="{FF2B5EF4-FFF2-40B4-BE49-F238E27FC236}">
                <a16:creationId xmlns:a16="http://schemas.microsoft.com/office/drawing/2014/main" id="{C2826197-8E62-43E5-9AF9-0D3893860DDF}"/>
              </a:ext>
            </a:extLst>
          </p:cNvPr>
          <p:cNvSpPr>
            <a:spLocks/>
          </p:cNvSpPr>
          <p:nvPr/>
        </p:nvSpPr>
        <p:spPr bwMode="auto">
          <a:xfrm>
            <a:off x="4873633" y="1953988"/>
            <a:ext cx="695461" cy="684123"/>
          </a:xfrm>
          <a:custGeom>
            <a:avLst/>
            <a:gdLst/>
            <a:ahLst/>
            <a:cxnLst>
              <a:cxn ang="0">
                <a:pos x="73" y="23"/>
              </a:cxn>
              <a:cxn ang="0">
                <a:pos x="64" y="70"/>
              </a:cxn>
              <a:cxn ang="0">
                <a:pos x="62" y="32"/>
              </a:cxn>
              <a:cxn ang="0">
                <a:pos x="61" y="70"/>
              </a:cxn>
              <a:cxn ang="0">
                <a:pos x="52" y="51"/>
              </a:cxn>
              <a:cxn ang="0">
                <a:pos x="49" y="51"/>
              </a:cxn>
              <a:cxn ang="0">
                <a:pos x="40" y="70"/>
              </a:cxn>
              <a:cxn ang="0">
                <a:pos x="39" y="57"/>
              </a:cxn>
              <a:cxn ang="0">
                <a:pos x="37" y="70"/>
              </a:cxn>
              <a:cxn ang="0">
                <a:pos x="29" y="56"/>
              </a:cxn>
              <a:cxn ang="0">
                <a:pos x="25" y="56"/>
              </a:cxn>
              <a:cxn ang="0">
                <a:pos x="17" y="70"/>
              </a:cxn>
              <a:cxn ang="0">
                <a:pos x="15" y="67"/>
              </a:cxn>
              <a:cxn ang="0">
                <a:pos x="14" y="70"/>
              </a:cxn>
              <a:cxn ang="0">
                <a:pos x="28" y="39"/>
              </a:cxn>
              <a:cxn ang="0">
                <a:pos x="43" y="46"/>
              </a:cxn>
              <a:cxn ang="0">
                <a:pos x="71" y="14"/>
              </a:cxn>
              <a:cxn ang="0">
                <a:pos x="74" y="16"/>
              </a:cxn>
              <a:cxn ang="0">
                <a:pos x="73" y="2"/>
              </a:cxn>
              <a:cxn ang="0">
                <a:pos x="71" y="0"/>
              </a:cxn>
              <a:cxn ang="0">
                <a:pos x="58" y="5"/>
              </a:cxn>
              <a:cxn ang="0">
                <a:pos x="66" y="6"/>
              </a:cxn>
              <a:cxn ang="0">
                <a:pos x="28" y="34"/>
              </a:cxn>
              <a:cxn ang="0">
                <a:pos x="5" y="65"/>
              </a:cxn>
              <a:cxn ang="0">
                <a:pos x="2" y="0"/>
              </a:cxn>
              <a:cxn ang="0">
                <a:pos x="0" y="72"/>
              </a:cxn>
              <a:cxn ang="0">
                <a:pos x="0" y="72"/>
              </a:cxn>
              <a:cxn ang="0">
                <a:pos x="0" y="73"/>
              </a:cxn>
              <a:cxn ang="0">
                <a:pos x="0" y="73"/>
              </a:cxn>
              <a:cxn ang="0">
                <a:pos x="0" y="74"/>
              </a:cxn>
              <a:cxn ang="0">
                <a:pos x="1" y="74"/>
              </a:cxn>
              <a:cxn ang="0">
                <a:pos x="1" y="74"/>
              </a:cxn>
              <a:cxn ang="0">
                <a:pos x="1" y="74"/>
              </a:cxn>
              <a:cxn ang="0">
                <a:pos x="1" y="75"/>
              </a:cxn>
              <a:cxn ang="0">
                <a:pos x="2" y="75"/>
              </a:cxn>
              <a:cxn ang="0">
                <a:pos x="2" y="75"/>
              </a:cxn>
              <a:cxn ang="0">
                <a:pos x="73" y="75"/>
              </a:cxn>
              <a:cxn ang="0">
                <a:pos x="76" y="72"/>
              </a:cxn>
              <a:cxn ang="0">
                <a:pos x="74" y="22"/>
              </a:cxn>
            </a:cxnLst>
            <a:rect l="0" t="0" r="r" b="b"/>
            <a:pathLst>
              <a:path w="76" h="75">
                <a:moveTo>
                  <a:pt x="74" y="22"/>
                </a:moveTo>
                <a:cubicBezTo>
                  <a:pt x="73" y="22"/>
                  <a:pt x="73" y="22"/>
                  <a:pt x="73" y="23"/>
                </a:cubicBezTo>
                <a:cubicBezTo>
                  <a:pt x="73" y="70"/>
                  <a:pt x="73" y="70"/>
                  <a:pt x="73" y="70"/>
                </a:cubicBezTo>
                <a:cubicBezTo>
                  <a:pt x="64" y="70"/>
                  <a:pt x="64" y="70"/>
                  <a:pt x="64" y="70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33"/>
                  <a:pt x="63" y="32"/>
                  <a:pt x="62" y="32"/>
                </a:cubicBezTo>
                <a:cubicBezTo>
                  <a:pt x="62" y="32"/>
                  <a:pt x="61" y="33"/>
                  <a:pt x="61" y="34"/>
                </a:cubicBezTo>
                <a:cubicBezTo>
                  <a:pt x="61" y="70"/>
                  <a:pt x="61" y="70"/>
                  <a:pt x="61" y="70"/>
                </a:cubicBezTo>
                <a:cubicBezTo>
                  <a:pt x="52" y="70"/>
                  <a:pt x="52" y="70"/>
                  <a:pt x="52" y="70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50"/>
                  <a:pt x="51" y="49"/>
                  <a:pt x="51" y="49"/>
                </a:cubicBezTo>
                <a:cubicBezTo>
                  <a:pt x="50" y="49"/>
                  <a:pt x="49" y="50"/>
                  <a:pt x="49" y="51"/>
                </a:cubicBezTo>
                <a:cubicBezTo>
                  <a:pt x="49" y="70"/>
                  <a:pt x="49" y="70"/>
                  <a:pt x="49" y="70"/>
                </a:cubicBezTo>
                <a:cubicBezTo>
                  <a:pt x="40" y="70"/>
                  <a:pt x="40" y="70"/>
                  <a:pt x="40" y="70"/>
                </a:cubicBezTo>
                <a:cubicBezTo>
                  <a:pt x="40" y="58"/>
                  <a:pt x="40" y="58"/>
                  <a:pt x="40" y="58"/>
                </a:cubicBezTo>
                <a:cubicBezTo>
                  <a:pt x="40" y="57"/>
                  <a:pt x="40" y="57"/>
                  <a:pt x="39" y="57"/>
                </a:cubicBezTo>
                <a:cubicBezTo>
                  <a:pt x="38" y="57"/>
                  <a:pt x="37" y="57"/>
                  <a:pt x="37" y="58"/>
                </a:cubicBezTo>
                <a:cubicBezTo>
                  <a:pt x="37" y="70"/>
                  <a:pt x="37" y="70"/>
                  <a:pt x="37" y="70"/>
                </a:cubicBezTo>
                <a:cubicBezTo>
                  <a:pt x="29" y="70"/>
                  <a:pt x="29" y="70"/>
                  <a:pt x="29" y="70"/>
                </a:cubicBezTo>
                <a:cubicBezTo>
                  <a:pt x="29" y="56"/>
                  <a:pt x="29" y="56"/>
                  <a:pt x="29" y="56"/>
                </a:cubicBezTo>
                <a:cubicBezTo>
                  <a:pt x="29" y="55"/>
                  <a:pt x="28" y="54"/>
                  <a:pt x="27" y="54"/>
                </a:cubicBezTo>
                <a:cubicBezTo>
                  <a:pt x="26" y="54"/>
                  <a:pt x="25" y="55"/>
                  <a:pt x="25" y="56"/>
                </a:cubicBezTo>
                <a:cubicBezTo>
                  <a:pt x="25" y="70"/>
                  <a:pt x="25" y="70"/>
                  <a:pt x="25" y="70"/>
                </a:cubicBezTo>
                <a:cubicBezTo>
                  <a:pt x="17" y="70"/>
                  <a:pt x="17" y="70"/>
                  <a:pt x="17" y="70"/>
                </a:cubicBezTo>
                <a:cubicBezTo>
                  <a:pt x="17" y="68"/>
                  <a:pt x="17" y="68"/>
                  <a:pt x="17" y="68"/>
                </a:cubicBezTo>
                <a:cubicBezTo>
                  <a:pt x="17" y="68"/>
                  <a:pt x="16" y="67"/>
                  <a:pt x="15" y="67"/>
                </a:cubicBezTo>
                <a:cubicBezTo>
                  <a:pt x="14" y="67"/>
                  <a:pt x="14" y="68"/>
                  <a:pt x="14" y="68"/>
                </a:cubicBezTo>
                <a:cubicBezTo>
                  <a:pt x="14" y="70"/>
                  <a:pt x="14" y="70"/>
                  <a:pt x="14" y="70"/>
                </a:cubicBezTo>
                <a:cubicBezTo>
                  <a:pt x="7" y="70"/>
                  <a:pt x="7" y="70"/>
                  <a:pt x="7" y="70"/>
                </a:cubicBezTo>
                <a:cubicBezTo>
                  <a:pt x="28" y="39"/>
                  <a:pt x="28" y="39"/>
                  <a:pt x="28" y="39"/>
                </a:cubicBezTo>
                <a:cubicBezTo>
                  <a:pt x="40" y="47"/>
                  <a:pt x="40" y="47"/>
                  <a:pt x="40" y="47"/>
                </a:cubicBezTo>
                <a:cubicBezTo>
                  <a:pt x="41" y="47"/>
                  <a:pt x="43" y="47"/>
                  <a:pt x="43" y="46"/>
                </a:cubicBezTo>
                <a:cubicBezTo>
                  <a:pt x="70" y="8"/>
                  <a:pt x="70" y="8"/>
                  <a:pt x="70" y="8"/>
                </a:cubicBezTo>
                <a:cubicBezTo>
                  <a:pt x="71" y="14"/>
                  <a:pt x="71" y="14"/>
                  <a:pt x="71" y="14"/>
                </a:cubicBezTo>
                <a:cubicBezTo>
                  <a:pt x="71" y="15"/>
                  <a:pt x="72" y="16"/>
                  <a:pt x="73" y="16"/>
                </a:cubicBezTo>
                <a:cubicBezTo>
                  <a:pt x="73" y="16"/>
                  <a:pt x="73" y="16"/>
                  <a:pt x="74" y="16"/>
                </a:cubicBezTo>
                <a:cubicBezTo>
                  <a:pt x="75" y="15"/>
                  <a:pt x="76" y="14"/>
                  <a:pt x="76" y="13"/>
                </a:cubicBezTo>
                <a:cubicBezTo>
                  <a:pt x="73" y="2"/>
                  <a:pt x="73" y="2"/>
                  <a:pt x="73" y="2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0"/>
                  <a:pt x="71" y="0"/>
                  <a:pt x="71" y="0"/>
                </a:cubicBezTo>
                <a:cubicBezTo>
                  <a:pt x="60" y="2"/>
                  <a:pt x="60" y="2"/>
                  <a:pt x="60" y="2"/>
                </a:cubicBezTo>
                <a:cubicBezTo>
                  <a:pt x="58" y="2"/>
                  <a:pt x="58" y="4"/>
                  <a:pt x="58" y="5"/>
                </a:cubicBezTo>
                <a:cubicBezTo>
                  <a:pt x="58" y="6"/>
                  <a:pt x="59" y="7"/>
                  <a:pt x="61" y="7"/>
                </a:cubicBezTo>
                <a:cubicBezTo>
                  <a:pt x="66" y="6"/>
                  <a:pt x="66" y="6"/>
                  <a:pt x="66" y="6"/>
                </a:cubicBezTo>
                <a:cubicBezTo>
                  <a:pt x="41" y="42"/>
                  <a:pt x="41" y="42"/>
                  <a:pt x="41" y="42"/>
                </a:cubicBezTo>
                <a:cubicBezTo>
                  <a:pt x="28" y="34"/>
                  <a:pt x="28" y="34"/>
                  <a:pt x="28" y="34"/>
                </a:cubicBezTo>
                <a:cubicBezTo>
                  <a:pt x="27" y="33"/>
                  <a:pt x="26" y="34"/>
                  <a:pt x="25" y="35"/>
                </a:cubicBezTo>
                <a:cubicBezTo>
                  <a:pt x="5" y="65"/>
                  <a:pt x="5" y="65"/>
                  <a:pt x="5" y="65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4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1" y="74"/>
                  <a:pt x="1" y="74"/>
                  <a:pt x="1" y="74"/>
                </a:cubicBezTo>
                <a:cubicBezTo>
                  <a:pt x="1" y="74"/>
                  <a:pt x="1" y="74"/>
                  <a:pt x="1" y="74"/>
                </a:cubicBezTo>
                <a:cubicBezTo>
                  <a:pt x="1" y="74"/>
                  <a:pt x="1" y="74"/>
                  <a:pt x="1" y="74"/>
                </a:cubicBezTo>
                <a:cubicBezTo>
                  <a:pt x="1" y="74"/>
                  <a:pt x="1" y="74"/>
                  <a:pt x="1" y="74"/>
                </a:cubicBezTo>
                <a:cubicBezTo>
                  <a:pt x="1" y="74"/>
                  <a:pt x="1" y="74"/>
                  <a:pt x="1" y="74"/>
                </a:cubicBezTo>
                <a:cubicBezTo>
                  <a:pt x="1" y="74"/>
                  <a:pt x="1" y="74"/>
                  <a:pt x="1" y="75"/>
                </a:cubicBezTo>
                <a:cubicBezTo>
                  <a:pt x="1" y="75"/>
                  <a:pt x="1" y="75"/>
                  <a:pt x="1" y="75"/>
                </a:cubicBezTo>
                <a:cubicBezTo>
                  <a:pt x="2" y="75"/>
                  <a:pt x="2" y="75"/>
                  <a:pt x="2" y="75"/>
                </a:cubicBezTo>
                <a:cubicBezTo>
                  <a:pt x="2" y="75"/>
                  <a:pt x="2" y="75"/>
                  <a:pt x="2" y="75"/>
                </a:cubicBezTo>
                <a:cubicBezTo>
                  <a:pt x="2" y="75"/>
                  <a:pt x="2" y="75"/>
                  <a:pt x="2" y="75"/>
                </a:cubicBezTo>
                <a:cubicBezTo>
                  <a:pt x="2" y="75"/>
                  <a:pt x="2" y="75"/>
                  <a:pt x="2" y="75"/>
                </a:cubicBezTo>
                <a:cubicBezTo>
                  <a:pt x="2" y="75"/>
                  <a:pt x="2" y="75"/>
                  <a:pt x="2" y="75"/>
                </a:cubicBezTo>
                <a:cubicBezTo>
                  <a:pt x="73" y="75"/>
                  <a:pt x="73" y="75"/>
                  <a:pt x="73" y="75"/>
                </a:cubicBezTo>
                <a:cubicBezTo>
                  <a:pt x="74" y="75"/>
                  <a:pt x="75" y="74"/>
                  <a:pt x="75" y="74"/>
                </a:cubicBezTo>
                <a:cubicBezTo>
                  <a:pt x="76" y="73"/>
                  <a:pt x="76" y="73"/>
                  <a:pt x="76" y="72"/>
                </a:cubicBezTo>
                <a:cubicBezTo>
                  <a:pt x="76" y="23"/>
                  <a:pt x="76" y="23"/>
                  <a:pt x="76" y="23"/>
                </a:cubicBezTo>
                <a:cubicBezTo>
                  <a:pt x="76" y="22"/>
                  <a:pt x="75" y="22"/>
                  <a:pt x="74" y="2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iŝľïḍe">
            <a:extLst>
              <a:ext uri="{FF2B5EF4-FFF2-40B4-BE49-F238E27FC236}">
                <a16:creationId xmlns:a16="http://schemas.microsoft.com/office/drawing/2014/main" id="{8DC32769-49FB-40D8-9D6A-6725D98D37A2}"/>
              </a:ext>
            </a:extLst>
          </p:cNvPr>
          <p:cNvSpPr>
            <a:spLocks/>
          </p:cNvSpPr>
          <p:nvPr/>
        </p:nvSpPr>
        <p:spPr bwMode="auto">
          <a:xfrm>
            <a:off x="4911012" y="4199628"/>
            <a:ext cx="536259" cy="536257"/>
          </a:xfrm>
          <a:custGeom>
            <a:avLst/>
            <a:gdLst/>
            <a:ahLst/>
            <a:cxnLst>
              <a:cxn ang="0">
                <a:pos x="21" y="41"/>
              </a:cxn>
              <a:cxn ang="0">
                <a:pos x="41" y="21"/>
              </a:cxn>
              <a:cxn ang="0">
                <a:pos x="21" y="0"/>
              </a:cxn>
              <a:cxn ang="0">
                <a:pos x="0" y="21"/>
              </a:cxn>
              <a:cxn ang="0">
                <a:pos x="21" y="41"/>
              </a:cxn>
              <a:cxn ang="0">
                <a:pos x="21" y="6"/>
              </a:cxn>
              <a:cxn ang="0">
                <a:pos x="36" y="21"/>
              </a:cxn>
              <a:cxn ang="0">
                <a:pos x="21" y="36"/>
              </a:cxn>
              <a:cxn ang="0">
                <a:pos x="6" y="21"/>
              </a:cxn>
              <a:cxn ang="0">
                <a:pos x="21" y="6"/>
              </a:cxn>
            </a:cxnLst>
            <a:rect l="0" t="0" r="r" b="b"/>
            <a:pathLst>
              <a:path w="41" h="41">
                <a:moveTo>
                  <a:pt x="21" y="41"/>
                </a:moveTo>
                <a:cubicBezTo>
                  <a:pt x="32" y="41"/>
                  <a:pt x="41" y="32"/>
                  <a:pt x="41" y="21"/>
                </a:cubicBezTo>
                <a:cubicBezTo>
                  <a:pt x="41" y="9"/>
                  <a:pt x="32" y="0"/>
                  <a:pt x="21" y="0"/>
                </a:cubicBezTo>
                <a:cubicBezTo>
                  <a:pt x="10" y="0"/>
                  <a:pt x="0" y="9"/>
                  <a:pt x="0" y="21"/>
                </a:cubicBezTo>
                <a:cubicBezTo>
                  <a:pt x="0" y="32"/>
                  <a:pt x="10" y="41"/>
                  <a:pt x="21" y="41"/>
                </a:cubicBezTo>
                <a:close/>
                <a:moveTo>
                  <a:pt x="21" y="6"/>
                </a:moveTo>
                <a:cubicBezTo>
                  <a:pt x="29" y="6"/>
                  <a:pt x="36" y="12"/>
                  <a:pt x="36" y="21"/>
                </a:cubicBezTo>
                <a:cubicBezTo>
                  <a:pt x="36" y="29"/>
                  <a:pt x="29" y="36"/>
                  <a:pt x="21" y="36"/>
                </a:cubicBezTo>
                <a:cubicBezTo>
                  <a:pt x="12" y="36"/>
                  <a:pt x="6" y="29"/>
                  <a:pt x="6" y="21"/>
                </a:cubicBezTo>
                <a:cubicBezTo>
                  <a:pt x="6" y="12"/>
                  <a:pt x="12" y="6"/>
                  <a:pt x="21" y="6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îṣľïḋe">
            <a:extLst>
              <a:ext uri="{FF2B5EF4-FFF2-40B4-BE49-F238E27FC236}">
                <a16:creationId xmlns:a16="http://schemas.microsoft.com/office/drawing/2014/main" id="{6C72DD84-DAEF-4218-9FA8-A70297EE8F50}"/>
              </a:ext>
            </a:extLst>
          </p:cNvPr>
          <p:cNvSpPr>
            <a:spLocks/>
          </p:cNvSpPr>
          <p:nvPr/>
        </p:nvSpPr>
        <p:spPr bwMode="auto">
          <a:xfrm>
            <a:off x="4750951" y="4755555"/>
            <a:ext cx="907972" cy="532257"/>
          </a:xfrm>
          <a:custGeom>
            <a:avLst/>
            <a:gdLst/>
            <a:ahLst/>
            <a:cxnLst>
              <a:cxn ang="0">
                <a:pos x="71" y="19"/>
              </a:cxn>
              <a:cxn ang="0">
                <a:pos x="48" y="0"/>
              </a:cxn>
              <a:cxn ang="0">
                <a:pos x="45" y="1"/>
              </a:cxn>
              <a:cxn ang="0">
                <a:pos x="36" y="12"/>
              </a:cxn>
              <a:cxn ang="0">
                <a:pos x="27" y="1"/>
              </a:cxn>
              <a:cxn ang="0">
                <a:pos x="24" y="0"/>
              </a:cxn>
              <a:cxn ang="0">
                <a:pos x="0" y="19"/>
              </a:cxn>
              <a:cxn ang="0">
                <a:pos x="0" y="21"/>
              </a:cxn>
              <a:cxn ang="0">
                <a:pos x="36" y="42"/>
              </a:cxn>
              <a:cxn ang="0">
                <a:pos x="71" y="21"/>
              </a:cxn>
              <a:cxn ang="0">
                <a:pos x="71" y="19"/>
              </a:cxn>
              <a:cxn ang="0">
                <a:pos x="49" y="6"/>
              </a:cxn>
              <a:cxn ang="0">
                <a:pos x="53" y="8"/>
              </a:cxn>
              <a:cxn ang="0">
                <a:pos x="44" y="20"/>
              </a:cxn>
              <a:cxn ang="0">
                <a:pos x="42" y="18"/>
              </a:cxn>
              <a:cxn ang="0">
                <a:pos x="39" y="16"/>
              </a:cxn>
              <a:cxn ang="0">
                <a:pos x="49" y="6"/>
              </a:cxn>
              <a:cxn ang="0">
                <a:pos x="32" y="16"/>
              </a:cxn>
              <a:cxn ang="0">
                <a:pos x="29" y="18"/>
              </a:cxn>
              <a:cxn ang="0">
                <a:pos x="28" y="20"/>
              </a:cxn>
              <a:cxn ang="0">
                <a:pos x="19" y="8"/>
              </a:cxn>
              <a:cxn ang="0">
                <a:pos x="23" y="6"/>
              </a:cxn>
              <a:cxn ang="0">
                <a:pos x="32" y="16"/>
              </a:cxn>
              <a:cxn ang="0">
                <a:pos x="38" y="36"/>
              </a:cxn>
              <a:cxn ang="0">
                <a:pos x="38" y="24"/>
              </a:cxn>
              <a:cxn ang="0">
                <a:pos x="36" y="23"/>
              </a:cxn>
              <a:cxn ang="0">
                <a:pos x="34" y="24"/>
              </a:cxn>
              <a:cxn ang="0">
                <a:pos x="34" y="36"/>
              </a:cxn>
              <a:cxn ang="0">
                <a:pos x="6" y="20"/>
              </a:cxn>
              <a:cxn ang="0">
                <a:pos x="16" y="10"/>
              </a:cxn>
              <a:cxn ang="0">
                <a:pos x="27" y="23"/>
              </a:cxn>
              <a:cxn ang="0">
                <a:pos x="29" y="23"/>
              </a:cxn>
              <a:cxn ang="0">
                <a:pos x="32" y="21"/>
              </a:cxn>
              <a:cxn ang="0">
                <a:pos x="36" y="18"/>
              </a:cxn>
              <a:cxn ang="0">
                <a:pos x="40" y="21"/>
              </a:cxn>
              <a:cxn ang="0">
                <a:pos x="43" y="23"/>
              </a:cxn>
              <a:cxn ang="0">
                <a:pos x="44" y="24"/>
              </a:cxn>
              <a:cxn ang="0">
                <a:pos x="45" y="23"/>
              </a:cxn>
              <a:cxn ang="0">
                <a:pos x="56" y="10"/>
              </a:cxn>
              <a:cxn ang="0">
                <a:pos x="66" y="20"/>
              </a:cxn>
              <a:cxn ang="0">
                <a:pos x="38" y="36"/>
              </a:cxn>
            </a:cxnLst>
            <a:rect l="0" t="0" r="r" b="b"/>
            <a:pathLst>
              <a:path w="72" h="42">
                <a:moveTo>
                  <a:pt x="71" y="19"/>
                </a:moveTo>
                <a:cubicBezTo>
                  <a:pt x="66" y="10"/>
                  <a:pt x="58" y="3"/>
                  <a:pt x="48" y="0"/>
                </a:cubicBezTo>
                <a:cubicBezTo>
                  <a:pt x="47" y="0"/>
                  <a:pt x="46" y="0"/>
                  <a:pt x="45" y="1"/>
                </a:cubicBezTo>
                <a:cubicBezTo>
                  <a:pt x="43" y="6"/>
                  <a:pt x="40" y="9"/>
                  <a:pt x="36" y="12"/>
                </a:cubicBezTo>
                <a:cubicBezTo>
                  <a:pt x="32" y="9"/>
                  <a:pt x="29" y="6"/>
                  <a:pt x="27" y="1"/>
                </a:cubicBezTo>
                <a:cubicBezTo>
                  <a:pt x="26" y="0"/>
                  <a:pt x="25" y="0"/>
                  <a:pt x="24" y="0"/>
                </a:cubicBezTo>
                <a:cubicBezTo>
                  <a:pt x="14" y="3"/>
                  <a:pt x="6" y="10"/>
                  <a:pt x="0" y="19"/>
                </a:cubicBezTo>
                <a:cubicBezTo>
                  <a:pt x="0" y="19"/>
                  <a:pt x="0" y="20"/>
                  <a:pt x="0" y="21"/>
                </a:cubicBezTo>
                <a:cubicBezTo>
                  <a:pt x="8" y="34"/>
                  <a:pt x="21" y="42"/>
                  <a:pt x="36" y="42"/>
                </a:cubicBezTo>
                <a:cubicBezTo>
                  <a:pt x="50" y="42"/>
                  <a:pt x="64" y="34"/>
                  <a:pt x="71" y="21"/>
                </a:cubicBezTo>
                <a:cubicBezTo>
                  <a:pt x="72" y="20"/>
                  <a:pt x="72" y="19"/>
                  <a:pt x="71" y="19"/>
                </a:cubicBezTo>
                <a:close/>
                <a:moveTo>
                  <a:pt x="49" y="6"/>
                </a:moveTo>
                <a:cubicBezTo>
                  <a:pt x="50" y="6"/>
                  <a:pt x="52" y="7"/>
                  <a:pt x="53" y="8"/>
                </a:cubicBezTo>
                <a:cubicBezTo>
                  <a:pt x="51" y="12"/>
                  <a:pt x="48" y="16"/>
                  <a:pt x="44" y="20"/>
                </a:cubicBezTo>
                <a:cubicBezTo>
                  <a:pt x="43" y="19"/>
                  <a:pt x="43" y="19"/>
                  <a:pt x="42" y="18"/>
                </a:cubicBezTo>
                <a:cubicBezTo>
                  <a:pt x="41" y="18"/>
                  <a:pt x="40" y="17"/>
                  <a:pt x="39" y="16"/>
                </a:cubicBezTo>
                <a:cubicBezTo>
                  <a:pt x="43" y="13"/>
                  <a:pt x="46" y="10"/>
                  <a:pt x="49" y="6"/>
                </a:cubicBezTo>
                <a:close/>
                <a:moveTo>
                  <a:pt x="32" y="16"/>
                </a:moveTo>
                <a:cubicBezTo>
                  <a:pt x="31" y="17"/>
                  <a:pt x="30" y="18"/>
                  <a:pt x="29" y="18"/>
                </a:cubicBezTo>
                <a:cubicBezTo>
                  <a:pt x="29" y="19"/>
                  <a:pt x="28" y="19"/>
                  <a:pt x="28" y="20"/>
                </a:cubicBezTo>
                <a:cubicBezTo>
                  <a:pt x="24" y="16"/>
                  <a:pt x="21" y="12"/>
                  <a:pt x="19" y="8"/>
                </a:cubicBezTo>
                <a:cubicBezTo>
                  <a:pt x="20" y="7"/>
                  <a:pt x="22" y="6"/>
                  <a:pt x="23" y="6"/>
                </a:cubicBezTo>
                <a:cubicBezTo>
                  <a:pt x="25" y="10"/>
                  <a:pt x="29" y="13"/>
                  <a:pt x="32" y="16"/>
                </a:cubicBezTo>
                <a:close/>
                <a:moveTo>
                  <a:pt x="38" y="36"/>
                </a:moveTo>
                <a:cubicBezTo>
                  <a:pt x="38" y="24"/>
                  <a:pt x="38" y="24"/>
                  <a:pt x="38" y="24"/>
                </a:cubicBezTo>
                <a:cubicBezTo>
                  <a:pt x="38" y="23"/>
                  <a:pt x="37" y="23"/>
                  <a:pt x="36" y="23"/>
                </a:cubicBezTo>
                <a:cubicBezTo>
                  <a:pt x="35" y="23"/>
                  <a:pt x="34" y="23"/>
                  <a:pt x="34" y="24"/>
                </a:cubicBezTo>
                <a:cubicBezTo>
                  <a:pt x="34" y="36"/>
                  <a:pt x="34" y="36"/>
                  <a:pt x="34" y="36"/>
                </a:cubicBezTo>
                <a:cubicBezTo>
                  <a:pt x="23" y="36"/>
                  <a:pt x="12" y="30"/>
                  <a:pt x="6" y="20"/>
                </a:cubicBezTo>
                <a:cubicBezTo>
                  <a:pt x="8" y="16"/>
                  <a:pt x="12" y="12"/>
                  <a:pt x="16" y="10"/>
                </a:cubicBezTo>
                <a:cubicBezTo>
                  <a:pt x="18" y="14"/>
                  <a:pt x="22" y="19"/>
                  <a:pt x="27" y="23"/>
                </a:cubicBezTo>
                <a:cubicBezTo>
                  <a:pt x="27" y="24"/>
                  <a:pt x="28" y="24"/>
                  <a:pt x="29" y="23"/>
                </a:cubicBezTo>
                <a:cubicBezTo>
                  <a:pt x="30" y="23"/>
                  <a:pt x="31" y="22"/>
                  <a:pt x="32" y="21"/>
                </a:cubicBezTo>
                <a:cubicBezTo>
                  <a:pt x="33" y="20"/>
                  <a:pt x="34" y="19"/>
                  <a:pt x="36" y="18"/>
                </a:cubicBezTo>
                <a:cubicBezTo>
                  <a:pt x="37" y="19"/>
                  <a:pt x="39" y="20"/>
                  <a:pt x="40" y="21"/>
                </a:cubicBezTo>
                <a:cubicBezTo>
                  <a:pt x="41" y="22"/>
                  <a:pt x="42" y="23"/>
                  <a:pt x="43" y="23"/>
                </a:cubicBezTo>
                <a:cubicBezTo>
                  <a:pt x="43" y="24"/>
                  <a:pt x="43" y="24"/>
                  <a:pt x="44" y="24"/>
                </a:cubicBezTo>
                <a:cubicBezTo>
                  <a:pt x="44" y="24"/>
                  <a:pt x="45" y="24"/>
                  <a:pt x="45" y="23"/>
                </a:cubicBezTo>
                <a:cubicBezTo>
                  <a:pt x="50" y="19"/>
                  <a:pt x="53" y="14"/>
                  <a:pt x="56" y="10"/>
                </a:cubicBezTo>
                <a:cubicBezTo>
                  <a:pt x="60" y="12"/>
                  <a:pt x="63" y="16"/>
                  <a:pt x="66" y="20"/>
                </a:cubicBezTo>
                <a:cubicBezTo>
                  <a:pt x="60" y="30"/>
                  <a:pt x="49" y="36"/>
                  <a:pt x="38" y="36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16428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/>
      <p:bldP spid="46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ea71d61b-d22f-4b66-90da-284efd41125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FE174525-C6DA-4679-971C-80E112CF7BE3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434963" y="1265238"/>
            <a:ext cx="9322075" cy="4400550"/>
            <a:chOff x="1434963" y="1265238"/>
            <a:chExt cx="9322075" cy="4400550"/>
          </a:xfrm>
        </p:grpSpPr>
        <p:grpSp>
          <p:nvGrpSpPr>
            <p:cNvPr id="10" name="iṡḷiḓé">
              <a:extLst>
                <a:ext uri="{FF2B5EF4-FFF2-40B4-BE49-F238E27FC236}">
                  <a16:creationId xmlns:a16="http://schemas.microsoft.com/office/drawing/2014/main" id="{343AC92B-E49E-4C9E-B5AE-AF0332DF5C15}"/>
                </a:ext>
              </a:extLst>
            </p:cNvPr>
            <p:cNvGrpSpPr/>
            <p:nvPr/>
          </p:nvGrpSpPr>
          <p:grpSpPr>
            <a:xfrm>
              <a:off x="5066586" y="1265238"/>
              <a:ext cx="2058829" cy="4400550"/>
              <a:chOff x="5066586" y="1265238"/>
              <a:chExt cx="2058829" cy="4400550"/>
            </a:xfrm>
          </p:grpSpPr>
          <p:sp>
            <p:nvSpPr>
              <p:cNvPr id="32" name="ïŝľíḋe">
                <a:extLst>
                  <a:ext uri="{FF2B5EF4-FFF2-40B4-BE49-F238E27FC236}">
                    <a16:creationId xmlns:a16="http://schemas.microsoft.com/office/drawing/2014/main" id="{D245DE19-8ECC-40FC-9AA2-2877BAB63FE1}"/>
                  </a:ext>
                </a:extLst>
              </p:cNvPr>
              <p:cNvSpPr/>
              <p:nvPr/>
            </p:nvSpPr>
            <p:spPr>
              <a:xfrm>
                <a:off x="5752863" y="1265238"/>
                <a:ext cx="1372552" cy="2200275"/>
              </a:xfrm>
              <a:prstGeom prst="chevron">
                <a:avLst/>
              </a:prstGeom>
              <a:solidFill>
                <a:srgbClr val="0070C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iṡlîḋé">
                <a:extLst>
                  <a:ext uri="{FF2B5EF4-FFF2-40B4-BE49-F238E27FC236}">
                    <a16:creationId xmlns:a16="http://schemas.microsoft.com/office/drawing/2014/main" id="{A6F35AB2-8381-4200-8DF9-DF66252CC8CA}"/>
                  </a:ext>
                </a:extLst>
              </p:cNvPr>
              <p:cNvSpPr/>
              <p:nvPr/>
            </p:nvSpPr>
            <p:spPr>
              <a:xfrm flipH="1">
                <a:off x="5066586" y="1265238"/>
                <a:ext cx="1372552" cy="2200275"/>
              </a:xfrm>
              <a:prstGeom prst="chevron">
                <a:avLst/>
              </a:prstGeom>
              <a:solidFill>
                <a:srgbClr val="0070C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íṡ1ïďè">
                <a:extLst>
                  <a:ext uri="{FF2B5EF4-FFF2-40B4-BE49-F238E27FC236}">
                    <a16:creationId xmlns:a16="http://schemas.microsoft.com/office/drawing/2014/main" id="{2D271A56-D737-405E-A4BF-03162A400761}"/>
                  </a:ext>
                </a:extLst>
              </p:cNvPr>
              <p:cNvSpPr/>
              <p:nvPr/>
            </p:nvSpPr>
            <p:spPr>
              <a:xfrm>
                <a:off x="5752863" y="3465513"/>
                <a:ext cx="1372552" cy="2200275"/>
              </a:xfrm>
              <a:prstGeom prst="chevron">
                <a:avLst/>
              </a:prstGeom>
              <a:solidFill>
                <a:srgbClr val="0070C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ïŝľíḓê">
                <a:extLst>
                  <a:ext uri="{FF2B5EF4-FFF2-40B4-BE49-F238E27FC236}">
                    <a16:creationId xmlns:a16="http://schemas.microsoft.com/office/drawing/2014/main" id="{D2A0952F-246A-48A3-8CF8-0E600382138F}"/>
                  </a:ext>
                </a:extLst>
              </p:cNvPr>
              <p:cNvSpPr/>
              <p:nvPr/>
            </p:nvSpPr>
            <p:spPr>
              <a:xfrm flipH="1">
                <a:off x="5066586" y="3465513"/>
                <a:ext cx="1372552" cy="2200275"/>
              </a:xfrm>
              <a:prstGeom prst="chevron">
                <a:avLst/>
              </a:prstGeom>
              <a:solidFill>
                <a:srgbClr val="0070C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546FAAC7-139C-4FE3-9740-87B6C568143E}"/>
                </a:ext>
              </a:extLst>
            </p:cNvPr>
            <p:cNvCxnSpPr/>
            <p:nvPr/>
          </p:nvCxnSpPr>
          <p:spPr>
            <a:xfrm>
              <a:off x="1434963" y="4558729"/>
              <a:ext cx="3631623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0A9C315C-A94A-475A-A176-4DC32A9B4731}"/>
                </a:ext>
              </a:extLst>
            </p:cNvPr>
            <p:cNvCxnSpPr/>
            <p:nvPr/>
          </p:nvCxnSpPr>
          <p:spPr>
            <a:xfrm>
              <a:off x="1434963" y="2375017"/>
              <a:ext cx="3631623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8122BC18-544C-41E2-A82C-41E7749D9C32}"/>
                </a:ext>
              </a:extLst>
            </p:cNvPr>
            <p:cNvCxnSpPr/>
            <p:nvPr/>
          </p:nvCxnSpPr>
          <p:spPr>
            <a:xfrm>
              <a:off x="7125415" y="4558729"/>
              <a:ext cx="3631623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A73DBC92-C251-49CA-B02F-3D21DA4DB88D}"/>
                </a:ext>
              </a:extLst>
            </p:cNvPr>
            <p:cNvCxnSpPr/>
            <p:nvPr/>
          </p:nvCxnSpPr>
          <p:spPr>
            <a:xfrm>
              <a:off x="7125415" y="2375017"/>
              <a:ext cx="3631623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îṡḷïďè">
              <a:extLst>
                <a:ext uri="{FF2B5EF4-FFF2-40B4-BE49-F238E27FC236}">
                  <a16:creationId xmlns:a16="http://schemas.microsoft.com/office/drawing/2014/main" id="{324268B1-886E-4567-8B96-A9F0A9008761}"/>
                </a:ext>
              </a:extLst>
            </p:cNvPr>
            <p:cNvSpPr/>
            <p:nvPr/>
          </p:nvSpPr>
          <p:spPr>
            <a:xfrm>
              <a:off x="8349423" y="2097662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algn="r" defTabSz="914378">
                <a:defRPr/>
              </a:pPr>
              <a:r>
                <a:rPr lang="en-US" altLang="zh-CN" sz="1600" b="1" dirty="0" err="1"/>
                <a:t>Đại</a:t>
              </a:r>
              <a:r>
                <a:rPr lang="en-US" altLang="zh-CN" sz="1600" b="1" dirty="0"/>
                <a:t> </a:t>
              </a:r>
              <a:r>
                <a:rPr lang="en-US" altLang="zh-CN" sz="1600" b="1" dirty="0" err="1"/>
                <a:t>lý</a:t>
              </a:r>
              <a:r>
                <a:rPr lang="en-US" altLang="zh-CN" sz="1600" b="1" dirty="0"/>
                <a:t> 01</a:t>
              </a:r>
              <a:endParaRPr lang="zh-CN" altLang="en-US" sz="1600" b="1" dirty="0"/>
            </a:p>
          </p:txBody>
        </p:sp>
        <p:sp>
          <p:nvSpPr>
            <p:cNvPr id="29" name="iṣ1îde">
              <a:extLst>
                <a:ext uri="{FF2B5EF4-FFF2-40B4-BE49-F238E27FC236}">
                  <a16:creationId xmlns:a16="http://schemas.microsoft.com/office/drawing/2014/main" id="{543FE90A-5EFA-4254-9DEE-CE46E6F0955A}"/>
                </a:ext>
              </a:extLst>
            </p:cNvPr>
            <p:cNvSpPr/>
            <p:nvPr/>
          </p:nvSpPr>
          <p:spPr>
            <a:xfrm>
              <a:off x="1593908" y="2097662"/>
              <a:ext cx="2404655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defTabSz="914378">
                <a:defRPr/>
              </a:pPr>
              <a:r>
                <a:rPr lang="en-US" altLang="zh-CN" sz="1600" b="1" dirty="0" err="1"/>
                <a:t>Khách</a:t>
              </a:r>
              <a:r>
                <a:rPr lang="en-US" altLang="zh-CN" sz="1600" b="1" dirty="0"/>
                <a:t> </a:t>
              </a:r>
              <a:r>
                <a:rPr lang="en-US" altLang="zh-CN" sz="1600" b="1" dirty="0" err="1"/>
                <a:t>sạn</a:t>
              </a:r>
              <a:r>
                <a:rPr lang="en-US" altLang="zh-CN" sz="1600" b="1" dirty="0"/>
                <a:t> A</a:t>
              </a:r>
              <a:endParaRPr lang="zh-CN" altLang="en-US" sz="1600" b="1" dirty="0"/>
            </a:p>
          </p:txBody>
        </p:sp>
        <p:sp>
          <p:nvSpPr>
            <p:cNvPr id="27" name="ïṥḻíḋe">
              <a:extLst>
                <a:ext uri="{FF2B5EF4-FFF2-40B4-BE49-F238E27FC236}">
                  <a16:creationId xmlns:a16="http://schemas.microsoft.com/office/drawing/2014/main" id="{3FCE9A77-6E7A-4F37-8CA3-4D1EC70A41C7}"/>
                </a:ext>
              </a:extLst>
            </p:cNvPr>
            <p:cNvSpPr/>
            <p:nvPr/>
          </p:nvSpPr>
          <p:spPr>
            <a:xfrm>
              <a:off x="8349423" y="425366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algn="r" defTabSz="914378">
                <a:defRPr/>
              </a:pPr>
              <a:r>
                <a:rPr lang="en-US" altLang="zh-CN" sz="1600" b="1" dirty="0"/>
                <a:t>…</a:t>
              </a:r>
              <a:r>
                <a:rPr lang="en-US" altLang="zh-CN" sz="1600" b="1" dirty="0" err="1"/>
                <a:t>Đại</a:t>
              </a:r>
              <a:r>
                <a:rPr lang="en-US" altLang="zh-CN" sz="1600" b="1" dirty="0"/>
                <a:t> </a:t>
              </a:r>
              <a:r>
                <a:rPr lang="en-US" altLang="zh-CN" sz="1600" b="1" dirty="0" err="1"/>
                <a:t>lý</a:t>
              </a:r>
              <a:r>
                <a:rPr lang="en-US" altLang="zh-CN" sz="1600" b="1" dirty="0"/>
                <a:t> 100</a:t>
              </a:r>
              <a:endParaRPr lang="zh-CN" altLang="en-US" sz="1600" b="1" dirty="0"/>
            </a:p>
          </p:txBody>
        </p:sp>
        <p:sp>
          <p:nvSpPr>
            <p:cNvPr id="25" name="ïṩľîḑe">
              <a:extLst>
                <a:ext uri="{FF2B5EF4-FFF2-40B4-BE49-F238E27FC236}">
                  <a16:creationId xmlns:a16="http://schemas.microsoft.com/office/drawing/2014/main" id="{F2104E69-03E7-4DDF-B78C-0D891274E2A1}"/>
                </a:ext>
              </a:extLst>
            </p:cNvPr>
            <p:cNvSpPr/>
            <p:nvPr/>
          </p:nvSpPr>
          <p:spPr>
            <a:xfrm>
              <a:off x="1541234" y="4243057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defTabSz="914378">
                <a:defRPr/>
              </a:pPr>
              <a:r>
                <a:rPr lang="en-US" altLang="zh-CN" sz="1600" b="1" dirty="0" err="1"/>
                <a:t>Khách</a:t>
              </a:r>
              <a:r>
                <a:rPr lang="en-US" altLang="zh-CN" sz="1600" b="1" dirty="0"/>
                <a:t> </a:t>
              </a:r>
              <a:r>
                <a:rPr lang="en-US" altLang="zh-CN" sz="1600" b="1" dirty="0" err="1"/>
                <a:t>sạn</a:t>
              </a:r>
              <a:r>
                <a:rPr lang="en-US" altLang="zh-CN" sz="1600" b="1" dirty="0"/>
                <a:t> B</a:t>
              </a:r>
              <a:endParaRPr lang="zh-CN" altLang="en-US" sz="1600" b="1" dirty="0"/>
            </a:p>
          </p:txBody>
        </p:sp>
        <p:sp>
          <p:nvSpPr>
            <p:cNvPr id="20" name="iśļîde">
              <a:extLst>
                <a:ext uri="{FF2B5EF4-FFF2-40B4-BE49-F238E27FC236}">
                  <a16:creationId xmlns:a16="http://schemas.microsoft.com/office/drawing/2014/main" id="{D1188E23-8E6D-4207-A488-CF19F562E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7824" y="2198216"/>
              <a:ext cx="347062" cy="346418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ïṥḻïdé">
              <a:extLst>
                <a:ext uri="{FF2B5EF4-FFF2-40B4-BE49-F238E27FC236}">
                  <a16:creationId xmlns:a16="http://schemas.microsoft.com/office/drawing/2014/main" id="{3AB3FAB7-AC53-48AD-984C-B2C9A978829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35441" y="2173394"/>
              <a:ext cx="403670" cy="403246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îṥḻîdè">
              <a:extLst>
                <a:ext uri="{FF2B5EF4-FFF2-40B4-BE49-F238E27FC236}">
                  <a16:creationId xmlns:a16="http://schemas.microsoft.com/office/drawing/2014/main" id="{B2F84BD2-1AB7-4F15-88F9-F22B2D0E8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0927" y="4399300"/>
              <a:ext cx="385914" cy="317188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îşļiḍe">
              <a:extLst>
                <a:ext uri="{FF2B5EF4-FFF2-40B4-BE49-F238E27FC236}">
                  <a16:creationId xmlns:a16="http://schemas.microsoft.com/office/drawing/2014/main" id="{40B39DC7-65E5-433C-A87D-217F62EE5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167" y="4353724"/>
              <a:ext cx="411424" cy="396462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6" name="椭圆 9">
            <a:extLst>
              <a:ext uri="{FF2B5EF4-FFF2-40B4-BE49-F238E27FC236}">
                <a16:creationId xmlns:a16="http://schemas.microsoft.com/office/drawing/2014/main" id="{5AC812EF-6883-4C94-9DA5-AAE230574936}"/>
              </a:ext>
            </a:extLst>
          </p:cNvPr>
          <p:cNvSpPr/>
          <p:nvPr/>
        </p:nvSpPr>
        <p:spPr>
          <a:xfrm>
            <a:off x="5788741" y="3154988"/>
            <a:ext cx="614517" cy="614517"/>
          </a:xfrm>
          <a:prstGeom prst="ellipse">
            <a:avLst/>
          </a:prstGeom>
          <a:solidFill>
            <a:srgbClr val="E1730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7" name="文本框 18">
            <a:extLst>
              <a:ext uri="{FF2B5EF4-FFF2-40B4-BE49-F238E27FC236}">
                <a16:creationId xmlns:a16="http://schemas.microsoft.com/office/drawing/2014/main" id="{568A370A-631A-418A-BD04-767BD672F2E3}"/>
              </a:ext>
            </a:extLst>
          </p:cNvPr>
          <p:cNvSpPr txBox="1"/>
          <p:nvPr/>
        </p:nvSpPr>
        <p:spPr>
          <a:xfrm>
            <a:off x="5892630" y="3392487"/>
            <a:ext cx="412834" cy="13952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NALHOTEL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" name="箭头: V 形 1">
            <a:extLst>
              <a:ext uri="{FF2B5EF4-FFF2-40B4-BE49-F238E27FC236}">
                <a16:creationId xmlns:a16="http://schemas.microsoft.com/office/drawing/2014/main" id="{78FBDDFE-4521-4D32-96B1-7A370EB0533B}"/>
              </a:ext>
            </a:extLst>
          </p:cNvPr>
          <p:cNvSpPr/>
          <p:nvPr/>
        </p:nvSpPr>
        <p:spPr>
          <a:xfrm flipH="1">
            <a:off x="2145059" y="270846"/>
            <a:ext cx="287062" cy="317516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箭头: V 形 2">
            <a:extLst>
              <a:ext uri="{FF2B5EF4-FFF2-40B4-BE49-F238E27FC236}">
                <a16:creationId xmlns:a16="http://schemas.microsoft.com/office/drawing/2014/main" id="{C5CB00A3-7F78-4CE1-BA09-C27733109465}"/>
              </a:ext>
            </a:extLst>
          </p:cNvPr>
          <p:cNvSpPr/>
          <p:nvPr/>
        </p:nvSpPr>
        <p:spPr>
          <a:xfrm flipH="1">
            <a:off x="2383419" y="246812"/>
            <a:ext cx="334923" cy="365585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0" name="文本框 67">
            <a:extLst>
              <a:ext uri="{FF2B5EF4-FFF2-40B4-BE49-F238E27FC236}">
                <a16:creationId xmlns:a16="http://schemas.microsoft.com/office/drawing/2014/main" id="{1386085C-E2CA-492F-91AD-45566ECF6B12}"/>
              </a:ext>
            </a:extLst>
          </p:cNvPr>
          <p:cNvSpPr txBox="1"/>
          <p:nvPr/>
        </p:nvSpPr>
        <p:spPr>
          <a:xfrm>
            <a:off x="2931535" y="67632"/>
            <a:ext cx="5625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Philosopher" panose="02000503000000020004" pitchFamily="2" charset="0"/>
              </a:rPr>
              <a:t>GIẢI PHÁP TỪ NALHOTEL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Philosopher" panose="02000503000000020004" pitchFamily="2" charset="0"/>
            </a:endParaRPr>
          </a:p>
        </p:txBody>
      </p:sp>
      <p:sp>
        <p:nvSpPr>
          <p:cNvPr id="41" name="箭头: V 形 1">
            <a:extLst>
              <a:ext uri="{FF2B5EF4-FFF2-40B4-BE49-F238E27FC236}">
                <a16:creationId xmlns:a16="http://schemas.microsoft.com/office/drawing/2014/main" id="{3BA8D98A-C599-453C-8AE8-F62ADCE359B4}"/>
              </a:ext>
            </a:extLst>
          </p:cNvPr>
          <p:cNvSpPr/>
          <p:nvPr/>
        </p:nvSpPr>
        <p:spPr>
          <a:xfrm rot="10800000" flipH="1">
            <a:off x="9144014" y="246812"/>
            <a:ext cx="287062" cy="317516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2" name="箭头: V 形 2">
            <a:extLst>
              <a:ext uri="{FF2B5EF4-FFF2-40B4-BE49-F238E27FC236}">
                <a16:creationId xmlns:a16="http://schemas.microsoft.com/office/drawing/2014/main" id="{BC5BB66F-F250-4BDB-A315-C764942FFED6}"/>
              </a:ext>
            </a:extLst>
          </p:cNvPr>
          <p:cNvSpPr/>
          <p:nvPr/>
        </p:nvSpPr>
        <p:spPr>
          <a:xfrm rot="10800000" flipH="1">
            <a:off x="8852729" y="222777"/>
            <a:ext cx="334923" cy="365585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0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39" grpId="0" animBg="1"/>
      <p:bldP spid="40" grpId="0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81c37637-6ce9-47c1-8b1d-b34f508fef5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42725A1E-B3AE-4C76-95B4-5082F9D8A7DD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97644" y="1457067"/>
            <a:ext cx="3652234" cy="3606387"/>
            <a:chOff x="2819390" y="1784238"/>
            <a:chExt cx="3652234" cy="3606387"/>
          </a:xfrm>
        </p:grpSpPr>
        <p:sp>
          <p:nvSpPr>
            <p:cNvPr id="10" name="îšḷîḍê">
              <a:extLst>
                <a:ext uri="{FF2B5EF4-FFF2-40B4-BE49-F238E27FC236}">
                  <a16:creationId xmlns:a16="http://schemas.microsoft.com/office/drawing/2014/main" id="{15BD1384-E3C1-4500-B9C4-6A364CC4CBCC}"/>
                </a:ext>
              </a:extLst>
            </p:cNvPr>
            <p:cNvSpPr/>
            <p:nvPr/>
          </p:nvSpPr>
          <p:spPr>
            <a:xfrm>
              <a:off x="3091949" y="4538337"/>
              <a:ext cx="987692" cy="852288"/>
            </a:xfrm>
            <a:custGeom>
              <a:avLst/>
              <a:gdLst>
                <a:gd name="connsiteX0" fmla="*/ 0 w 869815"/>
                <a:gd name="connsiteY0" fmla="*/ 0 h 750570"/>
                <a:gd name="connsiteX1" fmla="*/ 869815 w 869815"/>
                <a:gd name="connsiteY1" fmla="*/ 0 h 750570"/>
                <a:gd name="connsiteX2" fmla="*/ 869815 w 869815"/>
                <a:gd name="connsiteY2" fmla="*/ 501650 h 750570"/>
                <a:gd name="connsiteX3" fmla="*/ 377690 w 869815"/>
                <a:gd name="connsiteY3" fmla="*/ 750570 h 750570"/>
                <a:gd name="connsiteX4" fmla="*/ 377690 w 869815"/>
                <a:gd name="connsiteY4" fmla="*/ 501650 h 750570"/>
                <a:gd name="connsiteX5" fmla="*/ 0 w 869815"/>
                <a:gd name="connsiteY5" fmla="*/ 501650 h 750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9815" h="750570">
                  <a:moveTo>
                    <a:pt x="0" y="0"/>
                  </a:moveTo>
                  <a:lnTo>
                    <a:pt x="869815" y="0"/>
                  </a:lnTo>
                  <a:lnTo>
                    <a:pt x="869815" y="501650"/>
                  </a:lnTo>
                  <a:lnTo>
                    <a:pt x="377690" y="750570"/>
                  </a:lnTo>
                  <a:lnTo>
                    <a:pt x="377690" y="501650"/>
                  </a:lnTo>
                  <a:lnTo>
                    <a:pt x="0" y="5016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íŝḷídê">
              <a:extLst>
                <a:ext uri="{FF2B5EF4-FFF2-40B4-BE49-F238E27FC236}">
                  <a16:creationId xmlns:a16="http://schemas.microsoft.com/office/drawing/2014/main" id="{7E83E7AF-A7A6-4E88-98E5-2A5B95D01AB6}"/>
                </a:ext>
              </a:extLst>
            </p:cNvPr>
            <p:cNvSpPr/>
            <p:nvPr/>
          </p:nvSpPr>
          <p:spPr>
            <a:xfrm>
              <a:off x="2819390" y="4261728"/>
              <a:ext cx="584260" cy="584260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ïSľîdê">
              <a:extLst>
                <a:ext uri="{FF2B5EF4-FFF2-40B4-BE49-F238E27FC236}">
                  <a16:creationId xmlns:a16="http://schemas.microsoft.com/office/drawing/2014/main" id="{DAF813A7-6DCC-4D6F-91AD-DF5EAF8EAD24}"/>
                </a:ext>
              </a:extLst>
            </p:cNvPr>
            <p:cNvSpPr/>
            <p:nvPr/>
          </p:nvSpPr>
          <p:spPr>
            <a:xfrm>
              <a:off x="3858352" y="3724702"/>
              <a:ext cx="987692" cy="852288"/>
            </a:xfrm>
            <a:custGeom>
              <a:avLst/>
              <a:gdLst>
                <a:gd name="connsiteX0" fmla="*/ 0 w 869815"/>
                <a:gd name="connsiteY0" fmla="*/ 0 h 750570"/>
                <a:gd name="connsiteX1" fmla="*/ 869815 w 869815"/>
                <a:gd name="connsiteY1" fmla="*/ 0 h 750570"/>
                <a:gd name="connsiteX2" fmla="*/ 869815 w 869815"/>
                <a:gd name="connsiteY2" fmla="*/ 501650 h 750570"/>
                <a:gd name="connsiteX3" fmla="*/ 377690 w 869815"/>
                <a:gd name="connsiteY3" fmla="*/ 750570 h 750570"/>
                <a:gd name="connsiteX4" fmla="*/ 377690 w 869815"/>
                <a:gd name="connsiteY4" fmla="*/ 501650 h 750570"/>
                <a:gd name="connsiteX5" fmla="*/ 0 w 869815"/>
                <a:gd name="connsiteY5" fmla="*/ 501650 h 750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9815" h="750570">
                  <a:moveTo>
                    <a:pt x="0" y="0"/>
                  </a:moveTo>
                  <a:lnTo>
                    <a:pt x="869815" y="0"/>
                  </a:lnTo>
                  <a:lnTo>
                    <a:pt x="869815" y="501650"/>
                  </a:lnTo>
                  <a:lnTo>
                    <a:pt x="377690" y="750570"/>
                  </a:lnTo>
                  <a:lnTo>
                    <a:pt x="377690" y="501650"/>
                  </a:lnTo>
                  <a:lnTo>
                    <a:pt x="0" y="50165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ïṧľïďè">
              <a:extLst>
                <a:ext uri="{FF2B5EF4-FFF2-40B4-BE49-F238E27FC236}">
                  <a16:creationId xmlns:a16="http://schemas.microsoft.com/office/drawing/2014/main" id="{89F063EB-D2A1-4C3A-A612-64815388E27C}"/>
                </a:ext>
              </a:extLst>
            </p:cNvPr>
            <p:cNvSpPr/>
            <p:nvPr/>
          </p:nvSpPr>
          <p:spPr>
            <a:xfrm>
              <a:off x="3585796" y="3448092"/>
              <a:ext cx="584260" cy="584260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iś1idé">
              <a:extLst>
                <a:ext uri="{FF2B5EF4-FFF2-40B4-BE49-F238E27FC236}">
                  <a16:creationId xmlns:a16="http://schemas.microsoft.com/office/drawing/2014/main" id="{0EF21AB8-6329-4A5D-A1BF-C57F64CB38A3}"/>
                </a:ext>
              </a:extLst>
            </p:cNvPr>
            <p:cNvSpPr/>
            <p:nvPr/>
          </p:nvSpPr>
          <p:spPr>
            <a:xfrm>
              <a:off x="4692921" y="2911067"/>
              <a:ext cx="987692" cy="852288"/>
            </a:xfrm>
            <a:custGeom>
              <a:avLst/>
              <a:gdLst>
                <a:gd name="connsiteX0" fmla="*/ 0 w 869815"/>
                <a:gd name="connsiteY0" fmla="*/ 0 h 750570"/>
                <a:gd name="connsiteX1" fmla="*/ 869815 w 869815"/>
                <a:gd name="connsiteY1" fmla="*/ 0 h 750570"/>
                <a:gd name="connsiteX2" fmla="*/ 869815 w 869815"/>
                <a:gd name="connsiteY2" fmla="*/ 501650 h 750570"/>
                <a:gd name="connsiteX3" fmla="*/ 377690 w 869815"/>
                <a:gd name="connsiteY3" fmla="*/ 750570 h 750570"/>
                <a:gd name="connsiteX4" fmla="*/ 377690 w 869815"/>
                <a:gd name="connsiteY4" fmla="*/ 501650 h 750570"/>
                <a:gd name="connsiteX5" fmla="*/ 0 w 869815"/>
                <a:gd name="connsiteY5" fmla="*/ 501650 h 750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9815" h="750570">
                  <a:moveTo>
                    <a:pt x="0" y="0"/>
                  </a:moveTo>
                  <a:lnTo>
                    <a:pt x="869815" y="0"/>
                  </a:lnTo>
                  <a:lnTo>
                    <a:pt x="869815" y="501650"/>
                  </a:lnTo>
                  <a:lnTo>
                    <a:pt x="377690" y="750570"/>
                  </a:lnTo>
                  <a:lnTo>
                    <a:pt x="377690" y="501650"/>
                  </a:lnTo>
                  <a:lnTo>
                    <a:pt x="0" y="5016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iṥlïďe">
              <a:extLst>
                <a:ext uri="{FF2B5EF4-FFF2-40B4-BE49-F238E27FC236}">
                  <a16:creationId xmlns:a16="http://schemas.microsoft.com/office/drawing/2014/main" id="{E0EA5F0F-1B40-485B-862E-4F6AE7D7851E}"/>
                </a:ext>
              </a:extLst>
            </p:cNvPr>
            <p:cNvSpPr/>
            <p:nvPr/>
          </p:nvSpPr>
          <p:spPr>
            <a:xfrm>
              <a:off x="4420363" y="2634457"/>
              <a:ext cx="584260" cy="584260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íSļîḋê">
              <a:extLst>
                <a:ext uri="{FF2B5EF4-FFF2-40B4-BE49-F238E27FC236}">
                  <a16:creationId xmlns:a16="http://schemas.microsoft.com/office/drawing/2014/main" id="{00AB2ECC-DFAF-494D-BC76-FE59A172B555}"/>
                </a:ext>
              </a:extLst>
            </p:cNvPr>
            <p:cNvSpPr/>
            <p:nvPr/>
          </p:nvSpPr>
          <p:spPr>
            <a:xfrm>
              <a:off x="5483932" y="2060848"/>
              <a:ext cx="987692" cy="852288"/>
            </a:xfrm>
            <a:custGeom>
              <a:avLst/>
              <a:gdLst>
                <a:gd name="connsiteX0" fmla="*/ 0 w 869815"/>
                <a:gd name="connsiteY0" fmla="*/ 0 h 750570"/>
                <a:gd name="connsiteX1" fmla="*/ 869815 w 869815"/>
                <a:gd name="connsiteY1" fmla="*/ 0 h 750570"/>
                <a:gd name="connsiteX2" fmla="*/ 869815 w 869815"/>
                <a:gd name="connsiteY2" fmla="*/ 501650 h 750570"/>
                <a:gd name="connsiteX3" fmla="*/ 377690 w 869815"/>
                <a:gd name="connsiteY3" fmla="*/ 750570 h 750570"/>
                <a:gd name="connsiteX4" fmla="*/ 377690 w 869815"/>
                <a:gd name="connsiteY4" fmla="*/ 501650 h 750570"/>
                <a:gd name="connsiteX5" fmla="*/ 0 w 869815"/>
                <a:gd name="connsiteY5" fmla="*/ 501650 h 750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9815" h="750570">
                  <a:moveTo>
                    <a:pt x="0" y="0"/>
                  </a:moveTo>
                  <a:lnTo>
                    <a:pt x="869815" y="0"/>
                  </a:lnTo>
                  <a:lnTo>
                    <a:pt x="869815" y="501650"/>
                  </a:lnTo>
                  <a:lnTo>
                    <a:pt x="377690" y="750570"/>
                  </a:lnTo>
                  <a:lnTo>
                    <a:pt x="377690" y="501650"/>
                  </a:lnTo>
                  <a:lnTo>
                    <a:pt x="0" y="50165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ïšḻïde">
              <a:extLst>
                <a:ext uri="{FF2B5EF4-FFF2-40B4-BE49-F238E27FC236}">
                  <a16:creationId xmlns:a16="http://schemas.microsoft.com/office/drawing/2014/main" id="{12A28881-82B6-4380-BEAA-486A6D02AC80}"/>
                </a:ext>
              </a:extLst>
            </p:cNvPr>
            <p:cNvSpPr/>
            <p:nvPr/>
          </p:nvSpPr>
          <p:spPr>
            <a:xfrm>
              <a:off x="5211373" y="1784238"/>
              <a:ext cx="584260" cy="584260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íṥļíḍè">
              <a:extLst>
                <a:ext uri="{FF2B5EF4-FFF2-40B4-BE49-F238E27FC236}">
                  <a16:creationId xmlns:a16="http://schemas.microsoft.com/office/drawing/2014/main" id="{BC19EE61-0720-4BD7-85EF-6D3FBCEE6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400" y="3554101"/>
              <a:ext cx="372241" cy="372241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šḻide">
              <a:extLst>
                <a:ext uri="{FF2B5EF4-FFF2-40B4-BE49-F238E27FC236}">
                  <a16:creationId xmlns:a16="http://schemas.microsoft.com/office/drawing/2014/main" id="{D6DDB5F3-EADE-4C34-832D-41227D651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6373" y="2740467"/>
              <a:ext cx="372241" cy="372241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ïṧḷïde">
              <a:extLst>
                <a:ext uri="{FF2B5EF4-FFF2-40B4-BE49-F238E27FC236}">
                  <a16:creationId xmlns:a16="http://schemas.microsoft.com/office/drawing/2014/main" id="{E22030EE-D68D-4C45-A476-8A6A4C402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9824" y="1893135"/>
              <a:ext cx="372241" cy="372241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iṣ1îdè">
              <a:extLst>
                <a:ext uri="{FF2B5EF4-FFF2-40B4-BE49-F238E27FC236}">
                  <a16:creationId xmlns:a16="http://schemas.microsoft.com/office/drawing/2014/main" id="{902544A3-92B0-4848-987D-9478ABAC2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399" y="4368685"/>
              <a:ext cx="372241" cy="372241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5" name="箭头: V 形 1">
            <a:extLst>
              <a:ext uri="{FF2B5EF4-FFF2-40B4-BE49-F238E27FC236}">
                <a16:creationId xmlns:a16="http://schemas.microsoft.com/office/drawing/2014/main" id="{BC07F638-B9EA-45C7-85C2-F85060CC7B9A}"/>
              </a:ext>
            </a:extLst>
          </p:cNvPr>
          <p:cNvSpPr/>
          <p:nvPr/>
        </p:nvSpPr>
        <p:spPr>
          <a:xfrm flipH="1">
            <a:off x="2145059" y="270846"/>
            <a:ext cx="287062" cy="317516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箭头: V 形 2">
            <a:extLst>
              <a:ext uri="{FF2B5EF4-FFF2-40B4-BE49-F238E27FC236}">
                <a16:creationId xmlns:a16="http://schemas.microsoft.com/office/drawing/2014/main" id="{025AE3E6-32AF-43D7-83CA-446EF30C111A}"/>
              </a:ext>
            </a:extLst>
          </p:cNvPr>
          <p:cNvSpPr/>
          <p:nvPr/>
        </p:nvSpPr>
        <p:spPr>
          <a:xfrm flipH="1">
            <a:off x="2383419" y="246812"/>
            <a:ext cx="334923" cy="365585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7" name="文本框 67">
            <a:extLst>
              <a:ext uri="{FF2B5EF4-FFF2-40B4-BE49-F238E27FC236}">
                <a16:creationId xmlns:a16="http://schemas.microsoft.com/office/drawing/2014/main" id="{2D968726-371F-4F0A-8FDF-50968563447A}"/>
              </a:ext>
            </a:extLst>
          </p:cNvPr>
          <p:cNvSpPr txBox="1"/>
          <p:nvPr/>
        </p:nvSpPr>
        <p:spPr>
          <a:xfrm>
            <a:off x="2931535" y="67632"/>
            <a:ext cx="5625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Philosopher" panose="02000503000000020004" pitchFamily="2" charset="0"/>
              </a:rPr>
              <a:t>GIẢI PHÁP TỪ NALHOTEL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Philosopher" panose="02000503000000020004" pitchFamily="2" charset="0"/>
            </a:endParaRPr>
          </a:p>
        </p:txBody>
      </p:sp>
      <p:sp>
        <p:nvSpPr>
          <p:cNvPr id="38" name="箭头: V 形 1">
            <a:extLst>
              <a:ext uri="{FF2B5EF4-FFF2-40B4-BE49-F238E27FC236}">
                <a16:creationId xmlns:a16="http://schemas.microsoft.com/office/drawing/2014/main" id="{F05B3F5F-8734-4BF0-879B-1453CA27E66C}"/>
              </a:ext>
            </a:extLst>
          </p:cNvPr>
          <p:cNvSpPr/>
          <p:nvPr/>
        </p:nvSpPr>
        <p:spPr>
          <a:xfrm rot="10800000" flipH="1">
            <a:off x="9144014" y="246812"/>
            <a:ext cx="287062" cy="317516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箭头: V 形 2">
            <a:extLst>
              <a:ext uri="{FF2B5EF4-FFF2-40B4-BE49-F238E27FC236}">
                <a16:creationId xmlns:a16="http://schemas.microsoft.com/office/drawing/2014/main" id="{168300A4-AD74-4FA6-B97F-FEABE9FFA851}"/>
              </a:ext>
            </a:extLst>
          </p:cNvPr>
          <p:cNvSpPr/>
          <p:nvPr/>
        </p:nvSpPr>
        <p:spPr>
          <a:xfrm rot="10800000" flipH="1">
            <a:off x="8852729" y="222777"/>
            <a:ext cx="334923" cy="365585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0" name="işľíḓê">
            <a:extLst>
              <a:ext uri="{FF2B5EF4-FFF2-40B4-BE49-F238E27FC236}">
                <a16:creationId xmlns:a16="http://schemas.microsoft.com/office/drawing/2014/main" id="{5A2FB8A6-B676-4E57-B19B-BD467576E16B}"/>
              </a:ext>
            </a:extLst>
          </p:cNvPr>
          <p:cNvSpPr txBox="1"/>
          <p:nvPr/>
        </p:nvSpPr>
        <p:spPr>
          <a:xfrm>
            <a:off x="4603986" y="1733487"/>
            <a:ext cx="6512652" cy="307840"/>
          </a:xfrm>
          <a:prstGeom prst="rect">
            <a:avLst/>
          </a:prstGeom>
          <a:noFill/>
        </p:spPr>
        <p:txBody>
          <a:bodyPr wrap="square" lIns="0" tIns="0" rIns="72000" bIns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Philosopher" panose="02000503000000020004" pitchFamily="2" charset="0"/>
              </a:rPr>
              <a:t>CUNG CẤP VĂN PHÒNG ĐẠI DIỆN: BAO GỒM ĐỊA ĐIỂM VÀ TEAM KINH DOANH MIỄN PHÍ 03 THÁNG ĐẦU 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Philosopher" panose="02000503000000020004" pitchFamily="2" charset="0"/>
            </a:endParaRPr>
          </a:p>
        </p:txBody>
      </p:sp>
      <p:sp>
        <p:nvSpPr>
          <p:cNvPr id="41" name="işľíḓê">
            <a:extLst>
              <a:ext uri="{FF2B5EF4-FFF2-40B4-BE49-F238E27FC236}">
                <a16:creationId xmlns:a16="http://schemas.microsoft.com/office/drawing/2014/main" id="{A3DD8268-48F0-4D9F-AAB6-FB8EB7B43AEC}"/>
              </a:ext>
            </a:extLst>
          </p:cNvPr>
          <p:cNvSpPr txBox="1"/>
          <p:nvPr/>
        </p:nvSpPr>
        <p:spPr>
          <a:xfrm>
            <a:off x="3825415" y="2631617"/>
            <a:ext cx="6512652" cy="307840"/>
          </a:xfrm>
          <a:prstGeom prst="rect">
            <a:avLst/>
          </a:prstGeom>
          <a:noFill/>
        </p:spPr>
        <p:txBody>
          <a:bodyPr wrap="square" lIns="0" tIns="0" rIns="72000" bIns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Philosopher" panose="02000503000000020004" pitchFamily="2" charset="0"/>
              </a:rPr>
              <a:t>CUNG CẤP PHẦN MỀM ĐẶT PHÒNG KHÁCH SẠN CHO ĐẠI LÝ KẾT HỢP THANH TOAN THEO THỜI GIAN THỰC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Philosopher" panose="02000503000000020004" pitchFamily="2" charset="0"/>
            </a:endParaRPr>
          </a:p>
        </p:txBody>
      </p:sp>
      <p:sp>
        <p:nvSpPr>
          <p:cNvPr id="42" name="işľíḓê">
            <a:extLst>
              <a:ext uri="{FF2B5EF4-FFF2-40B4-BE49-F238E27FC236}">
                <a16:creationId xmlns:a16="http://schemas.microsoft.com/office/drawing/2014/main" id="{4CFD1B6A-F3F4-4534-97F6-1FC944530C56}"/>
              </a:ext>
            </a:extLst>
          </p:cNvPr>
          <p:cNvSpPr txBox="1"/>
          <p:nvPr/>
        </p:nvSpPr>
        <p:spPr>
          <a:xfrm>
            <a:off x="2982877" y="3558874"/>
            <a:ext cx="6512652" cy="307840"/>
          </a:xfrm>
          <a:prstGeom prst="rect">
            <a:avLst/>
          </a:prstGeom>
          <a:noFill/>
        </p:spPr>
        <p:txBody>
          <a:bodyPr wrap="square" lIns="0" tIns="0" rIns="72000" bIns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Philosopher" panose="02000503000000020004" pitchFamily="2" charset="0"/>
              </a:rPr>
              <a:t>CUNG CẤP CÁC GIẢI PHÁP KINH DOANH DIGITAL MARKETING 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Philosopher" panose="02000503000000020004" pitchFamily="2" charset="0"/>
            </a:endParaRPr>
          </a:p>
        </p:txBody>
      </p:sp>
      <p:sp>
        <p:nvSpPr>
          <p:cNvPr id="43" name="işľíḓê">
            <a:extLst>
              <a:ext uri="{FF2B5EF4-FFF2-40B4-BE49-F238E27FC236}">
                <a16:creationId xmlns:a16="http://schemas.microsoft.com/office/drawing/2014/main" id="{AFA81D24-22D3-4FF3-9D8A-8B89A4994C54}"/>
              </a:ext>
            </a:extLst>
          </p:cNvPr>
          <p:cNvSpPr txBox="1"/>
          <p:nvPr/>
        </p:nvSpPr>
        <p:spPr>
          <a:xfrm>
            <a:off x="2248042" y="4278595"/>
            <a:ext cx="6512652" cy="307840"/>
          </a:xfrm>
          <a:prstGeom prst="rect">
            <a:avLst/>
          </a:prstGeom>
          <a:noFill/>
        </p:spPr>
        <p:txBody>
          <a:bodyPr wrap="square" lIns="0" tIns="0" rIns="72000" bIns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Philosopher" panose="02000503000000020004" pitchFamily="2" charset="0"/>
              </a:rPr>
              <a:t>TƯ VẤN CÁC CHÍNH SÁCH BÁN HÀNG THEO TỪNG GIAI ĐOẠN, TỪNG ĐỐI TƯỢNG KHÁCH HÀNG, QUẢN LÝ DANH MỤC ĐẠI LÝ 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Philosoph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71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/>
      <p:bldP spid="38" grpId="0" animBg="1"/>
      <p:bldP spid="39" grpId="0" animBg="1"/>
      <p:bldP spid="40" grpId="0"/>
      <p:bldP spid="41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íš1íďê">
            <a:extLst>
              <a:ext uri="{FF2B5EF4-FFF2-40B4-BE49-F238E27FC236}">
                <a16:creationId xmlns:a16="http://schemas.microsoft.com/office/drawing/2014/main" id="{17A217E7-44ED-4C55-A7EC-E877AEEF5CC5}"/>
              </a:ext>
            </a:extLst>
          </p:cNvPr>
          <p:cNvGrpSpPr/>
          <p:nvPr/>
        </p:nvGrpSpPr>
        <p:grpSpPr>
          <a:xfrm>
            <a:off x="3346128" y="1057012"/>
            <a:ext cx="4323606" cy="4277009"/>
            <a:chOff x="3651804" y="1219767"/>
            <a:chExt cx="4888392" cy="4835708"/>
          </a:xfrm>
        </p:grpSpPr>
        <p:sp>
          <p:nvSpPr>
            <p:cNvPr id="24" name="iṣ1iḓé">
              <a:extLst>
                <a:ext uri="{FF2B5EF4-FFF2-40B4-BE49-F238E27FC236}">
                  <a16:creationId xmlns:a16="http://schemas.microsoft.com/office/drawing/2014/main" id="{BE06866C-CFBA-4B83-A3F0-78B168AB6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470" y="1622786"/>
              <a:ext cx="1987687" cy="1989531"/>
            </a:xfrm>
            <a:custGeom>
              <a:avLst/>
              <a:gdLst/>
              <a:ahLst/>
              <a:cxnLst>
                <a:cxn ang="0">
                  <a:pos x="546" y="546"/>
                </a:cxn>
                <a:cxn ang="0">
                  <a:pos x="160" y="546"/>
                </a:cxn>
                <a:cxn ang="0">
                  <a:pos x="105" y="412"/>
                </a:cxn>
                <a:cxn ang="0">
                  <a:pos x="0" y="358"/>
                </a:cxn>
                <a:cxn ang="0">
                  <a:pos x="139" y="139"/>
                </a:cxn>
                <a:cxn ang="0">
                  <a:pos x="356" y="0"/>
                </a:cxn>
                <a:cxn ang="0">
                  <a:pos x="412" y="122"/>
                </a:cxn>
                <a:cxn ang="0">
                  <a:pos x="546" y="178"/>
                </a:cxn>
                <a:cxn ang="0">
                  <a:pos x="546" y="546"/>
                </a:cxn>
              </a:cxnLst>
              <a:rect l="0" t="0" r="r" b="b"/>
              <a:pathLst>
                <a:path w="546" h="546">
                  <a:moveTo>
                    <a:pt x="546" y="546"/>
                  </a:moveTo>
                  <a:cubicBezTo>
                    <a:pt x="160" y="546"/>
                    <a:pt x="160" y="546"/>
                    <a:pt x="160" y="546"/>
                  </a:cubicBezTo>
                  <a:cubicBezTo>
                    <a:pt x="160" y="493"/>
                    <a:pt x="142" y="449"/>
                    <a:pt x="105" y="412"/>
                  </a:cubicBezTo>
                  <a:cubicBezTo>
                    <a:pt x="75" y="382"/>
                    <a:pt x="40" y="364"/>
                    <a:pt x="0" y="358"/>
                  </a:cubicBezTo>
                  <a:cubicBezTo>
                    <a:pt x="27" y="277"/>
                    <a:pt x="73" y="204"/>
                    <a:pt x="139" y="139"/>
                  </a:cubicBezTo>
                  <a:cubicBezTo>
                    <a:pt x="203" y="74"/>
                    <a:pt x="276" y="28"/>
                    <a:pt x="356" y="0"/>
                  </a:cubicBezTo>
                  <a:cubicBezTo>
                    <a:pt x="359" y="48"/>
                    <a:pt x="377" y="88"/>
                    <a:pt x="412" y="122"/>
                  </a:cubicBezTo>
                  <a:cubicBezTo>
                    <a:pt x="449" y="159"/>
                    <a:pt x="493" y="178"/>
                    <a:pt x="546" y="178"/>
                  </a:cubicBezTo>
                  <a:lnTo>
                    <a:pt x="546" y="54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íšḻíḍé">
              <a:extLst>
                <a:ext uri="{FF2B5EF4-FFF2-40B4-BE49-F238E27FC236}">
                  <a16:creationId xmlns:a16="http://schemas.microsoft.com/office/drawing/2014/main" id="{9FB16D97-0EA3-427F-ABC1-65FB24D5F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470" y="3612317"/>
              <a:ext cx="1987687" cy="1987685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546" y="388"/>
                </a:cxn>
                <a:cxn ang="0">
                  <a:pos x="412" y="444"/>
                </a:cxn>
                <a:cxn ang="0">
                  <a:pos x="358" y="546"/>
                </a:cxn>
                <a:cxn ang="0">
                  <a:pos x="139" y="407"/>
                </a:cxn>
                <a:cxn ang="0">
                  <a:pos x="0" y="188"/>
                </a:cxn>
                <a:cxn ang="0">
                  <a:pos x="105" y="134"/>
                </a:cxn>
                <a:cxn ang="0">
                  <a:pos x="160" y="0"/>
                </a:cxn>
                <a:cxn ang="0">
                  <a:pos x="546" y="0"/>
                </a:cxn>
              </a:cxnLst>
              <a:rect l="0" t="0" r="r" b="b"/>
              <a:pathLst>
                <a:path w="546" h="546">
                  <a:moveTo>
                    <a:pt x="546" y="0"/>
                  </a:moveTo>
                  <a:cubicBezTo>
                    <a:pt x="546" y="388"/>
                    <a:pt x="546" y="388"/>
                    <a:pt x="546" y="388"/>
                  </a:cubicBezTo>
                  <a:cubicBezTo>
                    <a:pt x="493" y="388"/>
                    <a:pt x="449" y="407"/>
                    <a:pt x="412" y="444"/>
                  </a:cubicBezTo>
                  <a:cubicBezTo>
                    <a:pt x="382" y="473"/>
                    <a:pt x="364" y="507"/>
                    <a:pt x="358" y="546"/>
                  </a:cubicBezTo>
                  <a:cubicBezTo>
                    <a:pt x="277" y="519"/>
                    <a:pt x="204" y="473"/>
                    <a:pt x="139" y="407"/>
                  </a:cubicBezTo>
                  <a:cubicBezTo>
                    <a:pt x="73" y="342"/>
                    <a:pt x="27" y="269"/>
                    <a:pt x="0" y="188"/>
                  </a:cubicBezTo>
                  <a:cubicBezTo>
                    <a:pt x="40" y="182"/>
                    <a:pt x="75" y="164"/>
                    <a:pt x="105" y="134"/>
                  </a:cubicBezTo>
                  <a:cubicBezTo>
                    <a:pt x="142" y="97"/>
                    <a:pt x="160" y="53"/>
                    <a:pt x="160" y="0"/>
                  </a:cubicBezTo>
                  <a:lnTo>
                    <a:pt x="546" y="0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i$ļiḋè">
              <a:extLst>
                <a:ext uri="{FF2B5EF4-FFF2-40B4-BE49-F238E27FC236}">
                  <a16:creationId xmlns:a16="http://schemas.microsoft.com/office/drawing/2014/main" id="{A7230ABA-809D-41BD-877D-3E7F46A83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4157" y="1622786"/>
              <a:ext cx="1991375" cy="1989531"/>
            </a:xfrm>
            <a:custGeom>
              <a:avLst/>
              <a:gdLst/>
              <a:ahLst/>
              <a:cxnLst>
                <a:cxn ang="0">
                  <a:pos x="394" y="546"/>
                </a:cxn>
                <a:cxn ang="0">
                  <a:pos x="0" y="546"/>
                </a:cxn>
                <a:cxn ang="0">
                  <a:pos x="0" y="178"/>
                </a:cxn>
                <a:cxn ang="0">
                  <a:pos x="134" y="122"/>
                </a:cxn>
                <a:cxn ang="0">
                  <a:pos x="190" y="0"/>
                </a:cxn>
                <a:cxn ang="0">
                  <a:pos x="407" y="139"/>
                </a:cxn>
                <a:cxn ang="0">
                  <a:pos x="547" y="359"/>
                </a:cxn>
                <a:cxn ang="0">
                  <a:pos x="450" y="412"/>
                </a:cxn>
                <a:cxn ang="0">
                  <a:pos x="394" y="546"/>
                </a:cxn>
              </a:cxnLst>
              <a:rect l="0" t="0" r="r" b="b"/>
              <a:pathLst>
                <a:path w="547" h="546">
                  <a:moveTo>
                    <a:pt x="394" y="546"/>
                  </a:moveTo>
                  <a:cubicBezTo>
                    <a:pt x="0" y="546"/>
                    <a:pt x="0" y="546"/>
                    <a:pt x="0" y="546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3" y="178"/>
                    <a:pt x="97" y="159"/>
                    <a:pt x="134" y="122"/>
                  </a:cubicBezTo>
                  <a:cubicBezTo>
                    <a:pt x="169" y="88"/>
                    <a:pt x="187" y="48"/>
                    <a:pt x="190" y="0"/>
                  </a:cubicBezTo>
                  <a:cubicBezTo>
                    <a:pt x="270" y="28"/>
                    <a:pt x="342" y="74"/>
                    <a:pt x="407" y="139"/>
                  </a:cubicBezTo>
                  <a:cubicBezTo>
                    <a:pt x="473" y="204"/>
                    <a:pt x="519" y="278"/>
                    <a:pt x="547" y="359"/>
                  </a:cubicBezTo>
                  <a:cubicBezTo>
                    <a:pt x="510" y="366"/>
                    <a:pt x="478" y="384"/>
                    <a:pt x="450" y="412"/>
                  </a:cubicBezTo>
                  <a:cubicBezTo>
                    <a:pt x="413" y="449"/>
                    <a:pt x="394" y="493"/>
                    <a:pt x="394" y="546"/>
                  </a:cubicBez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ṡļiḍé">
              <a:extLst>
                <a:ext uri="{FF2B5EF4-FFF2-40B4-BE49-F238E27FC236}">
                  <a16:creationId xmlns:a16="http://schemas.microsoft.com/office/drawing/2014/main" id="{13084C70-015C-4369-8207-A6435CF83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4157" y="3612317"/>
              <a:ext cx="1991375" cy="1987685"/>
            </a:xfrm>
            <a:custGeom>
              <a:avLst/>
              <a:gdLst/>
              <a:ahLst/>
              <a:cxnLst>
                <a:cxn ang="0">
                  <a:pos x="0" y="388"/>
                </a:cxn>
                <a:cxn ang="0">
                  <a:pos x="0" y="0"/>
                </a:cxn>
                <a:cxn ang="0">
                  <a:pos x="394" y="0"/>
                </a:cxn>
                <a:cxn ang="0">
                  <a:pos x="450" y="134"/>
                </a:cxn>
                <a:cxn ang="0">
                  <a:pos x="547" y="187"/>
                </a:cxn>
                <a:cxn ang="0">
                  <a:pos x="407" y="407"/>
                </a:cxn>
                <a:cxn ang="0">
                  <a:pos x="188" y="546"/>
                </a:cxn>
                <a:cxn ang="0">
                  <a:pos x="134" y="444"/>
                </a:cxn>
                <a:cxn ang="0">
                  <a:pos x="0" y="388"/>
                </a:cxn>
              </a:cxnLst>
              <a:rect l="0" t="0" r="r" b="b"/>
              <a:pathLst>
                <a:path w="547" h="546">
                  <a:moveTo>
                    <a:pt x="0" y="38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94" y="0"/>
                    <a:pt x="394" y="0"/>
                    <a:pt x="394" y="0"/>
                  </a:cubicBezTo>
                  <a:cubicBezTo>
                    <a:pt x="394" y="53"/>
                    <a:pt x="413" y="97"/>
                    <a:pt x="450" y="134"/>
                  </a:cubicBezTo>
                  <a:cubicBezTo>
                    <a:pt x="478" y="162"/>
                    <a:pt x="510" y="180"/>
                    <a:pt x="547" y="187"/>
                  </a:cubicBezTo>
                  <a:cubicBezTo>
                    <a:pt x="519" y="268"/>
                    <a:pt x="473" y="342"/>
                    <a:pt x="407" y="407"/>
                  </a:cubicBezTo>
                  <a:cubicBezTo>
                    <a:pt x="342" y="473"/>
                    <a:pt x="269" y="519"/>
                    <a:pt x="188" y="546"/>
                  </a:cubicBezTo>
                  <a:cubicBezTo>
                    <a:pt x="182" y="507"/>
                    <a:pt x="164" y="473"/>
                    <a:pt x="134" y="444"/>
                  </a:cubicBezTo>
                  <a:cubicBezTo>
                    <a:pt x="97" y="407"/>
                    <a:pt x="53" y="388"/>
                    <a:pt x="0" y="388"/>
                  </a:cubicBez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íşļîḍé">
              <a:extLst>
                <a:ext uri="{FF2B5EF4-FFF2-40B4-BE49-F238E27FC236}">
                  <a16:creationId xmlns:a16="http://schemas.microsoft.com/office/drawing/2014/main" id="{3DD55E21-AF60-4DC8-B90D-F395E604F897}"/>
                </a:ext>
              </a:extLst>
            </p:cNvPr>
            <p:cNvSpPr/>
            <p:nvPr/>
          </p:nvSpPr>
          <p:spPr>
            <a:xfrm rot="10800000">
              <a:off x="3858957" y="1374351"/>
              <a:ext cx="4474088" cy="4474085"/>
            </a:xfrm>
            <a:prstGeom prst="arc">
              <a:avLst>
                <a:gd name="adj1" fmla="val 16200000"/>
                <a:gd name="adj2" fmla="val 16185280"/>
              </a:avLst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9" name="íŝḻîḋè">
              <a:extLst>
                <a:ext uri="{FF2B5EF4-FFF2-40B4-BE49-F238E27FC236}">
                  <a16:creationId xmlns:a16="http://schemas.microsoft.com/office/drawing/2014/main" id="{ACD519DF-D9F5-4DA3-B5BE-4AA361E9DB85}"/>
                </a:ext>
              </a:extLst>
            </p:cNvPr>
            <p:cNvGrpSpPr/>
            <p:nvPr/>
          </p:nvGrpSpPr>
          <p:grpSpPr>
            <a:xfrm>
              <a:off x="6539895" y="2489763"/>
              <a:ext cx="736069" cy="736069"/>
              <a:chOff x="8780463" y="1906588"/>
              <a:chExt cx="360363" cy="360363"/>
            </a:xfrm>
            <a:solidFill>
              <a:schemeClr val="bg1"/>
            </a:solidFill>
          </p:grpSpPr>
          <p:sp>
            <p:nvSpPr>
              <p:cNvPr id="39" name="íş1iḓé">
                <a:extLst>
                  <a:ext uri="{FF2B5EF4-FFF2-40B4-BE49-F238E27FC236}">
                    <a16:creationId xmlns:a16="http://schemas.microsoft.com/office/drawing/2014/main" id="{1751E4FD-664F-4719-BB2C-12377B758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0463" y="1938338"/>
                <a:ext cx="328613" cy="328613"/>
              </a:xfrm>
              <a:custGeom>
                <a:avLst/>
                <a:gdLst/>
                <a:ahLst/>
                <a:cxnLst>
                  <a:cxn ang="0">
                    <a:pos x="80" y="3"/>
                  </a:cxn>
                  <a:cxn ang="0">
                    <a:pos x="73" y="0"/>
                  </a:cxn>
                  <a:cxn ang="0">
                    <a:pos x="66" y="3"/>
                  </a:cxn>
                  <a:cxn ang="0">
                    <a:pos x="61" y="9"/>
                  </a:cxn>
                  <a:cxn ang="0">
                    <a:pos x="58" y="15"/>
                  </a:cxn>
                  <a:cxn ang="0">
                    <a:pos x="60" y="20"/>
                  </a:cxn>
                  <a:cxn ang="0">
                    <a:pos x="8" y="41"/>
                  </a:cxn>
                  <a:cxn ang="0">
                    <a:pos x="1" y="50"/>
                  </a:cxn>
                  <a:cxn ang="0">
                    <a:pos x="4" y="60"/>
                  </a:cxn>
                  <a:cxn ang="0">
                    <a:pos x="53" y="108"/>
                  </a:cxn>
                  <a:cxn ang="0">
                    <a:pos x="61" y="112"/>
                  </a:cxn>
                  <a:cxn ang="0">
                    <a:pos x="61" y="112"/>
                  </a:cxn>
                  <a:cxn ang="0">
                    <a:pos x="63" y="111"/>
                  </a:cxn>
                  <a:cxn ang="0">
                    <a:pos x="72" y="104"/>
                  </a:cxn>
                  <a:cxn ang="0">
                    <a:pos x="92" y="53"/>
                  </a:cxn>
                  <a:cxn ang="0">
                    <a:pos x="97" y="55"/>
                  </a:cxn>
                  <a:cxn ang="0">
                    <a:pos x="104" y="52"/>
                  </a:cxn>
                  <a:cxn ang="0">
                    <a:pos x="110" y="46"/>
                  </a:cxn>
                  <a:cxn ang="0">
                    <a:pos x="112" y="40"/>
                  </a:cxn>
                  <a:cxn ang="0">
                    <a:pos x="110" y="33"/>
                  </a:cxn>
                  <a:cxn ang="0">
                    <a:pos x="80" y="3"/>
                  </a:cxn>
                  <a:cxn ang="0">
                    <a:pos x="65" y="102"/>
                  </a:cxn>
                  <a:cxn ang="0">
                    <a:pos x="62" y="104"/>
                  </a:cxn>
                  <a:cxn ang="0">
                    <a:pos x="61" y="104"/>
                  </a:cxn>
                  <a:cxn ang="0">
                    <a:pos x="58" y="103"/>
                  </a:cxn>
                  <a:cxn ang="0">
                    <a:pos x="9" y="55"/>
                  </a:cxn>
                  <a:cxn ang="0">
                    <a:pos x="8" y="51"/>
                  </a:cxn>
                  <a:cxn ang="0">
                    <a:pos x="11" y="48"/>
                  </a:cxn>
                  <a:cxn ang="0">
                    <a:pos x="34" y="39"/>
                  </a:cxn>
                  <a:cxn ang="0">
                    <a:pos x="83" y="56"/>
                  </a:cxn>
                  <a:cxn ang="0">
                    <a:pos x="65" y="102"/>
                  </a:cxn>
                  <a:cxn ang="0">
                    <a:pos x="104" y="41"/>
                  </a:cxn>
                  <a:cxn ang="0">
                    <a:pos x="99" y="46"/>
                  </a:cxn>
                  <a:cxn ang="0">
                    <a:pos x="96" y="46"/>
                  </a:cxn>
                  <a:cxn ang="0">
                    <a:pos x="89" y="40"/>
                  </a:cxn>
                  <a:cxn ang="0">
                    <a:pos x="84" y="53"/>
                  </a:cxn>
                  <a:cxn ang="0">
                    <a:pos x="84" y="52"/>
                  </a:cxn>
                  <a:cxn ang="0">
                    <a:pos x="50" y="38"/>
                  </a:cxn>
                  <a:cxn ang="0">
                    <a:pos x="40" y="36"/>
                  </a:cxn>
                  <a:cxn ang="0">
                    <a:pos x="73" y="23"/>
                  </a:cxn>
                  <a:cxn ang="0">
                    <a:pos x="66" y="17"/>
                  </a:cxn>
                  <a:cxn ang="0">
                    <a:pos x="66" y="14"/>
                  </a:cxn>
                  <a:cxn ang="0">
                    <a:pos x="72" y="9"/>
                  </a:cxn>
                  <a:cxn ang="0">
                    <a:pos x="75" y="9"/>
                  </a:cxn>
                  <a:cxn ang="0">
                    <a:pos x="104" y="38"/>
                  </a:cxn>
                  <a:cxn ang="0">
                    <a:pos x="104" y="41"/>
                  </a:cxn>
                  <a:cxn ang="0">
                    <a:pos x="104" y="41"/>
                  </a:cxn>
                  <a:cxn ang="0">
                    <a:pos x="104" y="41"/>
                  </a:cxn>
                </a:cxnLst>
                <a:rect l="0" t="0" r="r" b="b"/>
                <a:pathLst>
                  <a:path w="112" h="112">
                    <a:moveTo>
                      <a:pt x="80" y="3"/>
                    </a:moveTo>
                    <a:cubicBezTo>
                      <a:pt x="78" y="1"/>
                      <a:pt x="76" y="0"/>
                      <a:pt x="73" y="0"/>
                    </a:cubicBezTo>
                    <a:cubicBezTo>
                      <a:pt x="71" y="0"/>
                      <a:pt x="68" y="1"/>
                      <a:pt x="66" y="3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59" y="10"/>
                      <a:pt x="58" y="13"/>
                      <a:pt x="58" y="15"/>
                    </a:cubicBezTo>
                    <a:cubicBezTo>
                      <a:pt x="58" y="17"/>
                      <a:pt x="59" y="19"/>
                      <a:pt x="60" y="20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4" y="43"/>
                      <a:pt x="2" y="46"/>
                      <a:pt x="1" y="50"/>
                    </a:cubicBezTo>
                    <a:cubicBezTo>
                      <a:pt x="0" y="53"/>
                      <a:pt x="1" y="57"/>
                      <a:pt x="4" y="60"/>
                    </a:cubicBezTo>
                    <a:cubicBezTo>
                      <a:pt x="53" y="108"/>
                      <a:pt x="53" y="108"/>
                      <a:pt x="53" y="108"/>
                    </a:cubicBezTo>
                    <a:cubicBezTo>
                      <a:pt x="55" y="110"/>
                      <a:pt x="58" y="112"/>
                      <a:pt x="61" y="112"/>
                    </a:cubicBezTo>
                    <a:cubicBezTo>
                      <a:pt x="61" y="112"/>
                      <a:pt x="61" y="112"/>
                      <a:pt x="61" y="112"/>
                    </a:cubicBezTo>
                    <a:cubicBezTo>
                      <a:pt x="62" y="112"/>
                      <a:pt x="63" y="112"/>
                      <a:pt x="63" y="111"/>
                    </a:cubicBezTo>
                    <a:cubicBezTo>
                      <a:pt x="67" y="111"/>
                      <a:pt x="70" y="108"/>
                      <a:pt x="72" y="104"/>
                    </a:cubicBezTo>
                    <a:cubicBezTo>
                      <a:pt x="92" y="53"/>
                      <a:pt x="92" y="53"/>
                      <a:pt x="92" y="53"/>
                    </a:cubicBezTo>
                    <a:cubicBezTo>
                      <a:pt x="94" y="54"/>
                      <a:pt x="95" y="55"/>
                      <a:pt x="97" y="55"/>
                    </a:cubicBezTo>
                    <a:cubicBezTo>
                      <a:pt x="100" y="55"/>
                      <a:pt x="102" y="54"/>
                      <a:pt x="104" y="52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11" y="45"/>
                      <a:pt x="112" y="42"/>
                      <a:pt x="112" y="40"/>
                    </a:cubicBezTo>
                    <a:cubicBezTo>
                      <a:pt x="112" y="37"/>
                      <a:pt x="111" y="35"/>
                      <a:pt x="110" y="33"/>
                    </a:cubicBezTo>
                    <a:lnTo>
                      <a:pt x="80" y="3"/>
                    </a:lnTo>
                    <a:close/>
                    <a:moveTo>
                      <a:pt x="65" y="102"/>
                    </a:moveTo>
                    <a:cubicBezTo>
                      <a:pt x="64" y="103"/>
                      <a:pt x="63" y="104"/>
                      <a:pt x="62" y="104"/>
                    </a:cubicBezTo>
                    <a:cubicBezTo>
                      <a:pt x="61" y="104"/>
                      <a:pt x="61" y="104"/>
                      <a:pt x="61" y="104"/>
                    </a:cubicBezTo>
                    <a:cubicBezTo>
                      <a:pt x="60" y="104"/>
                      <a:pt x="59" y="104"/>
                      <a:pt x="58" y="103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9" y="54"/>
                      <a:pt x="8" y="52"/>
                      <a:pt x="8" y="51"/>
                    </a:cubicBezTo>
                    <a:cubicBezTo>
                      <a:pt x="9" y="50"/>
                      <a:pt x="9" y="49"/>
                      <a:pt x="11" y="48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51" y="44"/>
                      <a:pt x="67" y="39"/>
                      <a:pt x="83" y="56"/>
                    </a:cubicBezTo>
                    <a:lnTo>
                      <a:pt x="65" y="102"/>
                    </a:lnTo>
                    <a:close/>
                    <a:moveTo>
                      <a:pt x="104" y="41"/>
                    </a:moveTo>
                    <a:cubicBezTo>
                      <a:pt x="99" y="46"/>
                      <a:pt x="99" y="46"/>
                      <a:pt x="99" y="46"/>
                    </a:cubicBezTo>
                    <a:cubicBezTo>
                      <a:pt x="98" y="47"/>
                      <a:pt x="97" y="47"/>
                      <a:pt x="96" y="46"/>
                    </a:cubicBezTo>
                    <a:cubicBezTo>
                      <a:pt x="89" y="40"/>
                      <a:pt x="89" y="40"/>
                      <a:pt x="89" y="40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84" y="52"/>
                      <a:pt x="84" y="52"/>
                      <a:pt x="84" y="52"/>
                    </a:cubicBezTo>
                    <a:cubicBezTo>
                      <a:pt x="73" y="41"/>
                      <a:pt x="61" y="39"/>
                      <a:pt x="50" y="38"/>
                    </a:cubicBezTo>
                    <a:cubicBezTo>
                      <a:pt x="47" y="38"/>
                      <a:pt x="44" y="37"/>
                      <a:pt x="40" y="36"/>
                    </a:cubicBezTo>
                    <a:cubicBezTo>
                      <a:pt x="73" y="23"/>
                      <a:pt x="73" y="23"/>
                      <a:pt x="73" y="23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6"/>
                      <a:pt x="66" y="15"/>
                      <a:pt x="66" y="14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73" y="8"/>
                      <a:pt x="74" y="8"/>
                      <a:pt x="75" y="9"/>
                    </a:cubicBezTo>
                    <a:cubicBezTo>
                      <a:pt x="104" y="38"/>
                      <a:pt x="104" y="38"/>
                      <a:pt x="104" y="38"/>
                    </a:cubicBezTo>
                    <a:cubicBezTo>
                      <a:pt x="105" y="39"/>
                      <a:pt x="105" y="40"/>
                      <a:pt x="104" y="41"/>
                    </a:cubicBezTo>
                    <a:close/>
                    <a:moveTo>
                      <a:pt x="104" y="41"/>
                    </a:moveTo>
                    <a:cubicBezTo>
                      <a:pt x="104" y="41"/>
                      <a:pt x="104" y="41"/>
                      <a:pt x="104" y="41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i$ḷïḓê">
                <a:extLst>
                  <a:ext uri="{FF2B5EF4-FFF2-40B4-BE49-F238E27FC236}">
                    <a16:creationId xmlns:a16="http://schemas.microsoft.com/office/drawing/2014/main" id="{FB68AFE7-0632-4ACD-A5F5-2B0126B42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39213" y="2084388"/>
                <a:ext cx="55563" cy="57150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19" y="1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10" y="19"/>
                  </a:cxn>
                  <a:cxn ang="0">
                    <a:pos x="10" y="4"/>
                  </a:cxn>
                  <a:cxn ang="0">
                    <a:pos x="16" y="10"/>
                  </a:cxn>
                  <a:cxn ang="0">
                    <a:pos x="10" y="16"/>
                  </a:cxn>
                  <a:cxn ang="0">
                    <a:pos x="4" y="10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9" h="19">
                    <a:moveTo>
                      <a:pt x="10" y="19"/>
                    </a:moveTo>
                    <a:cubicBezTo>
                      <a:pt x="15" y="19"/>
                      <a:pt x="19" y="15"/>
                      <a:pt x="19" y="10"/>
                    </a:cubicBezTo>
                    <a:cubicBezTo>
                      <a:pt x="19" y="5"/>
                      <a:pt x="15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5"/>
                      <a:pt x="5" y="19"/>
                      <a:pt x="10" y="19"/>
                    </a:cubicBezTo>
                    <a:close/>
                    <a:moveTo>
                      <a:pt x="10" y="4"/>
                    </a:moveTo>
                    <a:cubicBezTo>
                      <a:pt x="13" y="4"/>
                      <a:pt x="16" y="7"/>
                      <a:pt x="16" y="10"/>
                    </a:cubicBezTo>
                    <a:cubicBezTo>
                      <a:pt x="16" y="13"/>
                      <a:pt x="13" y="16"/>
                      <a:pt x="10" y="16"/>
                    </a:cubicBez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lose/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îšļíďé">
                <a:extLst>
                  <a:ext uri="{FF2B5EF4-FFF2-40B4-BE49-F238E27FC236}">
                    <a16:creationId xmlns:a16="http://schemas.microsoft.com/office/drawing/2014/main" id="{DD4BDDF8-0516-4D72-AAFC-BB417FAD7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85263" y="1906588"/>
                <a:ext cx="55563" cy="555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9"/>
                  </a:cxn>
                  <a:cxn ang="0">
                    <a:pos x="10" y="19"/>
                  </a:cxn>
                  <a:cxn ang="0">
                    <a:pos x="19" y="9"/>
                  </a:cxn>
                  <a:cxn ang="0">
                    <a:pos x="10" y="0"/>
                  </a:cxn>
                  <a:cxn ang="0">
                    <a:pos x="10" y="15"/>
                  </a:cxn>
                  <a:cxn ang="0">
                    <a:pos x="4" y="9"/>
                  </a:cxn>
                  <a:cxn ang="0">
                    <a:pos x="10" y="4"/>
                  </a:cxn>
                  <a:cxn ang="0">
                    <a:pos x="16" y="9"/>
                  </a:cxn>
                  <a:cxn ang="0">
                    <a:pos x="10" y="15"/>
                  </a:cxn>
                  <a:cxn ang="0">
                    <a:pos x="10" y="15"/>
                  </a:cxn>
                  <a:cxn ang="0">
                    <a:pos x="10" y="15"/>
                  </a:cxn>
                </a:cxnLst>
                <a:rect l="0" t="0" r="r" b="b"/>
                <a:pathLst>
                  <a:path w="19" h="19">
                    <a:moveTo>
                      <a:pt x="10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5"/>
                      <a:pt x="4" y="19"/>
                      <a:pt x="10" y="19"/>
                    </a:cubicBezTo>
                    <a:cubicBezTo>
                      <a:pt x="15" y="19"/>
                      <a:pt x="19" y="15"/>
                      <a:pt x="19" y="9"/>
                    </a:cubicBezTo>
                    <a:cubicBezTo>
                      <a:pt x="19" y="4"/>
                      <a:pt x="15" y="0"/>
                      <a:pt x="10" y="0"/>
                    </a:cubicBezTo>
                    <a:close/>
                    <a:moveTo>
                      <a:pt x="10" y="15"/>
                    </a:moveTo>
                    <a:cubicBezTo>
                      <a:pt x="7" y="15"/>
                      <a:pt x="4" y="13"/>
                      <a:pt x="4" y="9"/>
                    </a:cubicBezTo>
                    <a:cubicBezTo>
                      <a:pt x="4" y="6"/>
                      <a:pt x="7" y="4"/>
                      <a:pt x="10" y="4"/>
                    </a:cubicBezTo>
                    <a:cubicBezTo>
                      <a:pt x="13" y="4"/>
                      <a:pt x="16" y="6"/>
                      <a:pt x="16" y="9"/>
                    </a:cubicBezTo>
                    <a:cubicBezTo>
                      <a:pt x="16" y="13"/>
                      <a:pt x="13" y="15"/>
                      <a:pt x="10" y="15"/>
                    </a:cubicBezTo>
                    <a:close/>
                    <a:moveTo>
                      <a:pt x="10" y="15"/>
                    </a:moveTo>
                    <a:cubicBezTo>
                      <a:pt x="10" y="15"/>
                      <a:pt x="10" y="15"/>
                      <a:pt x="10" y="15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îṥlîḍè">
                <a:extLst>
                  <a:ext uri="{FF2B5EF4-FFF2-40B4-BE49-F238E27FC236}">
                    <a16:creationId xmlns:a16="http://schemas.microsoft.com/office/drawing/2014/main" id="{AB11F6B2-5E52-477B-9897-68121549D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2538" y="2073276"/>
                <a:ext cx="46038" cy="476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8" y="0"/>
                  </a:cxn>
                  <a:cxn ang="0">
                    <a:pos x="0" y="8"/>
                  </a:cxn>
                  <a:cxn ang="0">
                    <a:pos x="8" y="4"/>
                  </a:cxn>
                  <a:cxn ang="0">
                    <a:pos x="12" y="8"/>
                  </a:cxn>
                  <a:cxn ang="0">
                    <a:pos x="8" y="12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8" y="4"/>
                  </a:cxn>
                </a:cxnLst>
                <a:rect l="0" t="0" r="r" b="b"/>
                <a:pathLst>
                  <a:path w="16" h="16">
                    <a:moveTo>
                      <a:pt x="0" y="8"/>
                    </a:moveTo>
                    <a:cubicBezTo>
                      <a:pt x="0" y="12"/>
                      <a:pt x="4" y="16"/>
                      <a:pt x="8" y="16"/>
                    </a:cubicBezTo>
                    <a:cubicBezTo>
                      <a:pt x="12" y="16"/>
                      <a:pt x="16" y="12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2" y="6"/>
                      <a:pt x="12" y="8"/>
                    </a:cubicBezTo>
                    <a:cubicBezTo>
                      <a:pt x="12" y="10"/>
                      <a:pt x="10" y="12"/>
                      <a:pt x="8" y="12"/>
                    </a:cubicBezTo>
                    <a:cubicBezTo>
                      <a:pt x="6" y="12"/>
                      <a:pt x="4" y="10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lose/>
                    <a:moveTo>
                      <a:pt x="8" y="4"/>
                    </a:moveTo>
                    <a:cubicBezTo>
                      <a:pt x="8" y="4"/>
                      <a:pt x="8" y="4"/>
                      <a:pt x="8" y="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ïşlíḓê">
                <a:extLst>
                  <a:ext uri="{FF2B5EF4-FFF2-40B4-BE49-F238E27FC236}">
                    <a16:creationId xmlns:a16="http://schemas.microsoft.com/office/drawing/2014/main" id="{48140716-1A27-403A-875D-3BF1EA395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18575" y="2152651"/>
                <a:ext cx="20638" cy="23813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3" y="8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cubicBezTo>
                      <a:pt x="7" y="6"/>
                      <a:pt x="6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6" y="0"/>
                      <a:pt x="7" y="2"/>
                      <a:pt x="7" y="4"/>
                    </a:cubicBezTo>
                    <a:close/>
                    <a:moveTo>
                      <a:pt x="7" y="4"/>
                    </a:moveTo>
                    <a:cubicBezTo>
                      <a:pt x="7" y="4"/>
                      <a:pt x="7" y="4"/>
                      <a:pt x="7" y="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ïšľídè">
                <a:extLst>
                  <a:ext uri="{FF2B5EF4-FFF2-40B4-BE49-F238E27FC236}">
                    <a16:creationId xmlns:a16="http://schemas.microsoft.com/office/drawing/2014/main" id="{CF48FE38-02C0-4B8D-B0C4-5CDB6E24E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96375" y="1985963"/>
                <a:ext cx="23813" cy="2063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4" y="7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8" y="4"/>
                  </a:cxn>
                </a:cxnLst>
                <a:rect l="0" t="0" r="r" b="b"/>
                <a:pathLst>
                  <a:path w="8" h="7">
                    <a:moveTo>
                      <a:pt x="8" y="4"/>
                    </a:moveTo>
                    <a:cubicBezTo>
                      <a:pt x="8" y="6"/>
                      <a:pt x="6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lose/>
                    <a:moveTo>
                      <a:pt x="8" y="4"/>
                    </a:moveTo>
                    <a:cubicBezTo>
                      <a:pt x="8" y="4"/>
                      <a:pt x="8" y="4"/>
                      <a:pt x="8" y="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0" name="îšļïďe">
              <a:extLst>
                <a:ext uri="{FF2B5EF4-FFF2-40B4-BE49-F238E27FC236}">
                  <a16:creationId xmlns:a16="http://schemas.microsoft.com/office/drawing/2014/main" id="{9F025FE8-5FA4-4215-BAF0-4B51E0C49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8455" y="4005944"/>
              <a:ext cx="736069" cy="690672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2" y="0"/>
                </a:cxn>
                <a:cxn ang="0">
                  <a:pos x="0" y="12"/>
                </a:cxn>
                <a:cxn ang="0">
                  <a:pos x="0" y="88"/>
                </a:cxn>
                <a:cxn ang="0">
                  <a:pos x="12" y="100"/>
                </a:cxn>
                <a:cxn ang="0">
                  <a:pos x="50" y="100"/>
                </a:cxn>
                <a:cxn ang="0">
                  <a:pos x="50" y="104"/>
                </a:cxn>
                <a:cxn ang="0">
                  <a:pos x="26" y="108"/>
                </a:cxn>
                <a:cxn ang="0">
                  <a:pos x="23" y="111"/>
                </a:cxn>
                <a:cxn ang="0">
                  <a:pos x="27" y="115"/>
                </a:cxn>
                <a:cxn ang="0">
                  <a:pos x="96" y="115"/>
                </a:cxn>
                <a:cxn ang="0">
                  <a:pos x="100" y="111"/>
                </a:cxn>
                <a:cxn ang="0">
                  <a:pos x="97" y="108"/>
                </a:cxn>
                <a:cxn ang="0">
                  <a:pos x="73" y="104"/>
                </a:cxn>
                <a:cxn ang="0">
                  <a:pos x="73" y="100"/>
                </a:cxn>
                <a:cxn ang="0">
                  <a:pos x="111" y="100"/>
                </a:cxn>
                <a:cxn ang="0">
                  <a:pos x="123" y="88"/>
                </a:cxn>
                <a:cxn ang="0">
                  <a:pos x="123" y="12"/>
                </a:cxn>
                <a:cxn ang="0">
                  <a:pos x="111" y="0"/>
                </a:cxn>
                <a:cxn ang="0">
                  <a:pos x="115" y="88"/>
                </a:cxn>
                <a:cxn ang="0">
                  <a:pos x="111" y="92"/>
                </a:cxn>
                <a:cxn ang="0">
                  <a:pos x="12" y="92"/>
                </a:cxn>
                <a:cxn ang="0">
                  <a:pos x="8" y="88"/>
                </a:cxn>
                <a:cxn ang="0">
                  <a:pos x="8" y="12"/>
                </a:cxn>
                <a:cxn ang="0">
                  <a:pos x="12" y="8"/>
                </a:cxn>
                <a:cxn ang="0">
                  <a:pos x="111" y="8"/>
                </a:cxn>
                <a:cxn ang="0">
                  <a:pos x="115" y="12"/>
                </a:cxn>
                <a:cxn ang="0">
                  <a:pos x="115" y="88"/>
                </a:cxn>
                <a:cxn ang="0">
                  <a:pos x="104" y="15"/>
                </a:cxn>
                <a:cxn ang="0">
                  <a:pos x="19" y="15"/>
                </a:cxn>
                <a:cxn ang="0">
                  <a:pos x="16" y="19"/>
                </a:cxn>
                <a:cxn ang="0">
                  <a:pos x="16" y="73"/>
                </a:cxn>
                <a:cxn ang="0">
                  <a:pos x="19" y="77"/>
                </a:cxn>
                <a:cxn ang="0">
                  <a:pos x="104" y="77"/>
                </a:cxn>
                <a:cxn ang="0">
                  <a:pos x="108" y="73"/>
                </a:cxn>
                <a:cxn ang="0">
                  <a:pos x="108" y="19"/>
                </a:cxn>
                <a:cxn ang="0">
                  <a:pos x="104" y="15"/>
                </a:cxn>
                <a:cxn ang="0">
                  <a:pos x="104" y="73"/>
                </a:cxn>
                <a:cxn ang="0">
                  <a:pos x="19" y="73"/>
                </a:cxn>
                <a:cxn ang="0">
                  <a:pos x="19" y="19"/>
                </a:cxn>
                <a:cxn ang="0">
                  <a:pos x="104" y="19"/>
                </a:cxn>
                <a:cxn ang="0">
                  <a:pos x="104" y="73"/>
                </a:cxn>
                <a:cxn ang="0">
                  <a:pos x="104" y="73"/>
                </a:cxn>
                <a:cxn ang="0">
                  <a:pos x="104" y="73"/>
                </a:cxn>
              </a:cxnLst>
              <a:rect l="0" t="0" r="r" b="b"/>
              <a:pathLst>
                <a:path w="123" h="115">
                  <a:moveTo>
                    <a:pt x="11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5"/>
                    <a:pt x="5" y="100"/>
                    <a:pt x="12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4" y="108"/>
                    <a:pt x="23" y="109"/>
                    <a:pt x="23" y="111"/>
                  </a:cubicBezTo>
                  <a:cubicBezTo>
                    <a:pt x="23" y="113"/>
                    <a:pt x="25" y="115"/>
                    <a:pt x="27" y="115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8" y="115"/>
                    <a:pt x="100" y="113"/>
                    <a:pt x="100" y="111"/>
                  </a:cubicBezTo>
                  <a:cubicBezTo>
                    <a:pt x="100" y="109"/>
                    <a:pt x="99" y="108"/>
                    <a:pt x="97" y="108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18" y="100"/>
                    <a:pt x="123" y="95"/>
                    <a:pt x="123" y="88"/>
                  </a:cubicBezTo>
                  <a:cubicBezTo>
                    <a:pt x="123" y="12"/>
                    <a:pt x="123" y="12"/>
                    <a:pt x="123" y="12"/>
                  </a:cubicBezTo>
                  <a:cubicBezTo>
                    <a:pt x="123" y="5"/>
                    <a:pt x="118" y="0"/>
                    <a:pt x="111" y="0"/>
                  </a:cubicBezTo>
                  <a:close/>
                  <a:moveTo>
                    <a:pt x="115" y="88"/>
                  </a:moveTo>
                  <a:cubicBezTo>
                    <a:pt x="115" y="90"/>
                    <a:pt x="114" y="92"/>
                    <a:pt x="111" y="92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0" y="92"/>
                    <a:pt x="8" y="90"/>
                    <a:pt x="8" y="88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10" y="8"/>
                    <a:pt x="12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4" y="8"/>
                    <a:pt x="115" y="9"/>
                    <a:pt x="115" y="12"/>
                  </a:cubicBezTo>
                  <a:lnTo>
                    <a:pt x="115" y="88"/>
                  </a:lnTo>
                  <a:close/>
                  <a:moveTo>
                    <a:pt x="104" y="15"/>
                  </a:moveTo>
                  <a:cubicBezTo>
                    <a:pt x="19" y="15"/>
                    <a:pt x="19" y="15"/>
                    <a:pt x="19" y="15"/>
                  </a:cubicBezTo>
                  <a:cubicBezTo>
                    <a:pt x="17" y="15"/>
                    <a:pt x="16" y="17"/>
                    <a:pt x="16" y="19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5"/>
                    <a:pt x="17" y="77"/>
                    <a:pt x="19" y="77"/>
                  </a:cubicBezTo>
                  <a:cubicBezTo>
                    <a:pt x="104" y="77"/>
                    <a:pt x="104" y="77"/>
                    <a:pt x="104" y="77"/>
                  </a:cubicBezTo>
                  <a:cubicBezTo>
                    <a:pt x="106" y="77"/>
                    <a:pt x="108" y="75"/>
                    <a:pt x="108" y="73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7"/>
                    <a:pt x="106" y="15"/>
                    <a:pt x="104" y="15"/>
                  </a:cubicBezTo>
                  <a:close/>
                  <a:moveTo>
                    <a:pt x="104" y="73"/>
                  </a:moveTo>
                  <a:cubicBezTo>
                    <a:pt x="19" y="73"/>
                    <a:pt x="19" y="73"/>
                    <a:pt x="19" y="7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04" y="19"/>
                    <a:pt x="104" y="19"/>
                    <a:pt x="104" y="19"/>
                  </a:cubicBezTo>
                  <a:lnTo>
                    <a:pt x="104" y="73"/>
                  </a:lnTo>
                  <a:close/>
                  <a:moveTo>
                    <a:pt x="104" y="73"/>
                  </a:moveTo>
                  <a:cubicBezTo>
                    <a:pt x="104" y="73"/>
                    <a:pt x="104" y="73"/>
                    <a:pt x="104" y="7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íṥḷîḍé">
              <a:extLst>
                <a:ext uri="{FF2B5EF4-FFF2-40B4-BE49-F238E27FC236}">
                  <a16:creationId xmlns:a16="http://schemas.microsoft.com/office/drawing/2014/main" id="{F2357D80-99CE-436B-BBF9-4B93A03B3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3617" y="3983246"/>
              <a:ext cx="752280" cy="736069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53" y="26"/>
                </a:cxn>
                <a:cxn ang="0">
                  <a:pos x="53" y="26"/>
                </a:cxn>
                <a:cxn ang="0">
                  <a:pos x="13" y="66"/>
                </a:cxn>
                <a:cxn ang="0">
                  <a:pos x="0" y="106"/>
                </a:cxn>
                <a:cxn ang="0">
                  <a:pos x="13" y="123"/>
                </a:cxn>
                <a:cxn ang="0">
                  <a:pos x="50" y="114"/>
                </a:cxn>
                <a:cxn ang="0">
                  <a:pos x="115" y="51"/>
                </a:cxn>
                <a:cxn ang="0">
                  <a:pos x="61" y="91"/>
                </a:cxn>
                <a:cxn ang="0">
                  <a:pos x="95" y="45"/>
                </a:cxn>
                <a:cxn ang="0">
                  <a:pos x="91" y="64"/>
                </a:cxn>
                <a:cxn ang="0">
                  <a:pos x="61" y="94"/>
                </a:cxn>
                <a:cxn ang="0">
                  <a:pos x="56" y="78"/>
                </a:cxn>
                <a:cxn ang="0">
                  <a:pos x="43" y="66"/>
                </a:cxn>
                <a:cxn ang="0">
                  <a:pos x="88" y="34"/>
                </a:cxn>
                <a:cxn ang="0">
                  <a:pos x="56" y="78"/>
                </a:cxn>
                <a:cxn ang="0">
                  <a:pos x="29" y="61"/>
                </a:cxn>
                <a:cxn ang="0">
                  <a:pos x="76" y="28"/>
                </a:cxn>
                <a:cxn ang="0">
                  <a:pos x="16" y="115"/>
                </a:cxn>
                <a:cxn ang="0">
                  <a:pos x="7" y="110"/>
                </a:cxn>
                <a:cxn ang="0">
                  <a:pos x="12" y="93"/>
                </a:cxn>
                <a:cxn ang="0">
                  <a:pos x="30" y="111"/>
                </a:cxn>
                <a:cxn ang="0">
                  <a:pos x="34" y="110"/>
                </a:cxn>
                <a:cxn ang="0">
                  <a:pos x="13" y="89"/>
                </a:cxn>
                <a:cxn ang="0">
                  <a:pos x="18" y="72"/>
                </a:cxn>
                <a:cxn ang="0">
                  <a:pos x="49" y="106"/>
                </a:cxn>
                <a:cxn ang="0">
                  <a:pos x="34" y="110"/>
                </a:cxn>
                <a:cxn ang="0">
                  <a:pos x="103" y="52"/>
                </a:cxn>
                <a:cxn ang="0">
                  <a:pos x="93" y="29"/>
                </a:cxn>
                <a:cxn ang="0">
                  <a:pos x="77" y="13"/>
                </a:cxn>
                <a:cxn ang="0">
                  <a:pos x="107" y="16"/>
                </a:cxn>
                <a:cxn ang="0">
                  <a:pos x="110" y="45"/>
                </a:cxn>
                <a:cxn ang="0">
                  <a:pos x="110" y="45"/>
                </a:cxn>
              </a:cxnLst>
              <a:rect l="0" t="0" r="r" b="b"/>
              <a:pathLst>
                <a:path w="126" h="123">
                  <a:moveTo>
                    <a:pt x="112" y="10"/>
                  </a:moveTo>
                  <a:cubicBezTo>
                    <a:pt x="106" y="4"/>
                    <a:pt x="98" y="0"/>
                    <a:pt x="90" y="0"/>
                  </a:cubicBezTo>
                  <a:cubicBezTo>
                    <a:pt x="83" y="0"/>
                    <a:pt x="76" y="3"/>
                    <a:pt x="72" y="7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1" y="68"/>
                    <a:pt x="10" y="70"/>
                    <a:pt x="9" y="73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8"/>
                    <a:pt x="0" y="110"/>
                  </a:cubicBezTo>
                  <a:cubicBezTo>
                    <a:pt x="0" y="117"/>
                    <a:pt x="6" y="123"/>
                    <a:pt x="13" y="123"/>
                  </a:cubicBezTo>
                  <a:cubicBezTo>
                    <a:pt x="15" y="123"/>
                    <a:pt x="17" y="122"/>
                    <a:pt x="18" y="122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2" y="113"/>
                    <a:pt x="55" y="112"/>
                    <a:pt x="57" y="110"/>
                  </a:cubicBezTo>
                  <a:cubicBezTo>
                    <a:pt x="115" y="51"/>
                    <a:pt x="115" y="51"/>
                    <a:pt x="115" y="51"/>
                  </a:cubicBezTo>
                  <a:cubicBezTo>
                    <a:pt x="126" y="40"/>
                    <a:pt x="125" y="22"/>
                    <a:pt x="112" y="10"/>
                  </a:cubicBezTo>
                  <a:close/>
                  <a:moveTo>
                    <a:pt x="61" y="91"/>
                  </a:moveTo>
                  <a:cubicBezTo>
                    <a:pt x="61" y="88"/>
                    <a:pt x="60" y="85"/>
                    <a:pt x="58" y="81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7" y="52"/>
                    <a:pt x="96" y="59"/>
                    <a:pt x="91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1" y="93"/>
                    <a:pt x="61" y="92"/>
                    <a:pt x="61" y="91"/>
                  </a:cubicBezTo>
                  <a:close/>
                  <a:moveTo>
                    <a:pt x="56" y="78"/>
                  </a:moveTo>
                  <a:cubicBezTo>
                    <a:pt x="55" y="76"/>
                    <a:pt x="53" y="73"/>
                    <a:pt x="51" y="71"/>
                  </a:cubicBezTo>
                  <a:cubicBezTo>
                    <a:pt x="49" y="69"/>
                    <a:pt x="46" y="67"/>
                    <a:pt x="43" y="66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3" y="30"/>
                    <a:pt x="86" y="32"/>
                    <a:pt x="88" y="34"/>
                  </a:cubicBezTo>
                  <a:cubicBezTo>
                    <a:pt x="90" y="37"/>
                    <a:pt x="92" y="39"/>
                    <a:pt x="93" y="41"/>
                  </a:cubicBezTo>
                  <a:lnTo>
                    <a:pt x="56" y="78"/>
                  </a:lnTo>
                  <a:close/>
                  <a:moveTo>
                    <a:pt x="40" y="64"/>
                  </a:moveTo>
                  <a:cubicBezTo>
                    <a:pt x="36" y="62"/>
                    <a:pt x="33" y="61"/>
                    <a:pt x="29" y="6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63" y="27"/>
                    <a:pt x="69" y="26"/>
                    <a:pt x="76" y="28"/>
                  </a:cubicBezTo>
                  <a:lnTo>
                    <a:pt x="40" y="64"/>
                  </a:lnTo>
                  <a:close/>
                  <a:moveTo>
                    <a:pt x="16" y="115"/>
                  </a:moveTo>
                  <a:cubicBezTo>
                    <a:pt x="15" y="115"/>
                    <a:pt x="14" y="115"/>
                    <a:pt x="13" y="115"/>
                  </a:cubicBezTo>
                  <a:cubicBezTo>
                    <a:pt x="10" y="115"/>
                    <a:pt x="7" y="113"/>
                    <a:pt x="7" y="110"/>
                  </a:cubicBezTo>
                  <a:cubicBezTo>
                    <a:pt x="7" y="109"/>
                    <a:pt x="8" y="108"/>
                    <a:pt x="8" y="107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6" y="93"/>
                    <a:pt x="21" y="94"/>
                    <a:pt x="25" y="98"/>
                  </a:cubicBezTo>
                  <a:cubicBezTo>
                    <a:pt x="28" y="102"/>
                    <a:pt x="30" y="107"/>
                    <a:pt x="30" y="111"/>
                  </a:cubicBezTo>
                  <a:lnTo>
                    <a:pt x="16" y="115"/>
                  </a:lnTo>
                  <a:close/>
                  <a:moveTo>
                    <a:pt x="34" y="110"/>
                  </a:moveTo>
                  <a:cubicBezTo>
                    <a:pt x="34" y="105"/>
                    <a:pt x="31" y="100"/>
                    <a:pt x="27" y="95"/>
                  </a:cubicBezTo>
                  <a:cubicBezTo>
                    <a:pt x="23" y="91"/>
                    <a:pt x="18" y="89"/>
                    <a:pt x="13" y="89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17" y="74"/>
                    <a:pt x="17" y="73"/>
                    <a:pt x="18" y="72"/>
                  </a:cubicBezTo>
                  <a:cubicBezTo>
                    <a:pt x="26" y="67"/>
                    <a:pt x="38" y="68"/>
                    <a:pt x="46" y="77"/>
                  </a:cubicBezTo>
                  <a:cubicBezTo>
                    <a:pt x="55" y="85"/>
                    <a:pt x="56" y="98"/>
                    <a:pt x="49" y="106"/>
                  </a:cubicBezTo>
                  <a:cubicBezTo>
                    <a:pt x="49" y="106"/>
                    <a:pt x="48" y="106"/>
                    <a:pt x="48" y="106"/>
                  </a:cubicBezTo>
                  <a:lnTo>
                    <a:pt x="34" y="110"/>
                  </a:lnTo>
                  <a:close/>
                  <a:moveTo>
                    <a:pt x="110" y="45"/>
                  </a:moveTo>
                  <a:cubicBezTo>
                    <a:pt x="103" y="52"/>
                    <a:pt x="103" y="52"/>
                    <a:pt x="103" y="52"/>
                  </a:cubicBezTo>
                  <a:cubicBezTo>
                    <a:pt x="103" y="51"/>
                    <a:pt x="103" y="50"/>
                    <a:pt x="103" y="49"/>
                  </a:cubicBezTo>
                  <a:cubicBezTo>
                    <a:pt x="103" y="42"/>
                    <a:pt x="99" y="35"/>
                    <a:pt x="93" y="29"/>
                  </a:cubicBezTo>
                  <a:cubicBezTo>
                    <a:pt x="87" y="23"/>
                    <a:pt x="79" y="19"/>
                    <a:pt x="71" y="19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80" y="10"/>
                    <a:pt x="85" y="8"/>
                    <a:pt x="90" y="8"/>
                  </a:cubicBezTo>
                  <a:cubicBezTo>
                    <a:pt x="96" y="8"/>
                    <a:pt x="102" y="11"/>
                    <a:pt x="107" y="16"/>
                  </a:cubicBezTo>
                  <a:cubicBezTo>
                    <a:pt x="112" y="20"/>
                    <a:pt x="114" y="26"/>
                    <a:pt x="115" y="32"/>
                  </a:cubicBezTo>
                  <a:cubicBezTo>
                    <a:pt x="115" y="37"/>
                    <a:pt x="113" y="42"/>
                    <a:pt x="110" y="45"/>
                  </a:cubicBezTo>
                  <a:close/>
                  <a:moveTo>
                    <a:pt x="110" y="45"/>
                  </a:moveTo>
                  <a:cubicBezTo>
                    <a:pt x="110" y="45"/>
                    <a:pt x="110" y="45"/>
                    <a:pt x="110" y="45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2" name="ïS1îḑe">
              <a:extLst>
                <a:ext uri="{FF2B5EF4-FFF2-40B4-BE49-F238E27FC236}">
                  <a16:creationId xmlns:a16="http://schemas.microsoft.com/office/drawing/2014/main" id="{63A63811-635A-4155-A14A-18276E2B94FF}"/>
                </a:ext>
              </a:extLst>
            </p:cNvPr>
            <p:cNvGrpSpPr/>
            <p:nvPr/>
          </p:nvGrpSpPr>
          <p:grpSpPr>
            <a:xfrm>
              <a:off x="4883587" y="2454511"/>
              <a:ext cx="795915" cy="806573"/>
              <a:chOff x="3036888" y="1909763"/>
              <a:chExt cx="355600" cy="360363"/>
            </a:xfrm>
            <a:solidFill>
              <a:schemeClr val="bg1"/>
            </a:solidFill>
          </p:grpSpPr>
          <p:sp>
            <p:nvSpPr>
              <p:cNvPr id="37" name="iS1iďê">
                <a:extLst>
                  <a:ext uri="{FF2B5EF4-FFF2-40B4-BE49-F238E27FC236}">
                    <a16:creationId xmlns:a16="http://schemas.microsoft.com/office/drawing/2014/main" id="{F8B34C88-95D6-4517-A609-C6335C05F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6888" y="1909763"/>
                <a:ext cx="355600" cy="360363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46" y="38"/>
                  </a:cxn>
                  <a:cxn ang="0">
                    <a:pos x="48" y="52"/>
                  </a:cxn>
                  <a:cxn ang="0">
                    <a:pos x="2" y="99"/>
                  </a:cxn>
                  <a:cxn ang="0">
                    <a:pos x="0" y="103"/>
                  </a:cxn>
                  <a:cxn ang="0">
                    <a:pos x="0" y="115"/>
                  </a:cxn>
                  <a:cxn ang="0">
                    <a:pos x="7" y="123"/>
                  </a:cxn>
                  <a:cxn ang="0">
                    <a:pos x="19" y="123"/>
                  </a:cxn>
                  <a:cxn ang="0">
                    <a:pos x="24" y="120"/>
                  </a:cxn>
                  <a:cxn ang="0">
                    <a:pos x="29" y="115"/>
                  </a:cxn>
                  <a:cxn ang="0">
                    <a:pos x="38" y="115"/>
                  </a:cxn>
                  <a:cxn ang="0">
                    <a:pos x="46" y="107"/>
                  </a:cxn>
                  <a:cxn ang="0">
                    <a:pos x="46" y="100"/>
                  </a:cxn>
                  <a:cxn ang="0">
                    <a:pos x="53" y="100"/>
                  </a:cxn>
                  <a:cxn ang="0">
                    <a:pos x="61" y="92"/>
                  </a:cxn>
                  <a:cxn ang="0">
                    <a:pos x="61" y="83"/>
                  </a:cxn>
                  <a:cxn ang="0">
                    <a:pos x="70" y="74"/>
                  </a:cxn>
                  <a:cxn ang="0">
                    <a:pos x="84" y="77"/>
                  </a:cxn>
                  <a:cxn ang="0">
                    <a:pos x="122" y="38"/>
                  </a:cxn>
                  <a:cxn ang="0">
                    <a:pos x="84" y="0"/>
                  </a:cxn>
                  <a:cxn ang="0">
                    <a:pos x="84" y="69"/>
                  </a:cxn>
                  <a:cxn ang="0">
                    <a:pos x="69" y="65"/>
                  </a:cxn>
                  <a:cxn ang="0">
                    <a:pos x="67" y="66"/>
                  </a:cxn>
                  <a:cxn ang="0">
                    <a:pos x="63" y="70"/>
                  </a:cxn>
                  <a:cxn ang="0">
                    <a:pos x="56" y="77"/>
                  </a:cxn>
                  <a:cxn ang="0">
                    <a:pos x="53" y="83"/>
                  </a:cxn>
                  <a:cxn ang="0">
                    <a:pos x="53" y="92"/>
                  </a:cxn>
                  <a:cxn ang="0">
                    <a:pos x="46" y="92"/>
                  </a:cxn>
                  <a:cxn ang="0">
                    <a:pos x="38" y="100"/>
                  </a:cxn>
                  <a:cxn ang="0">
                    <a:pos x="38" y="107"/>
                  </a:cxn>
                  <a:cxn ang="0">
                    <a:pos x="29" y="107"/>
                  </a:cxn>
                  <a:cxn ang="0">
                    <a:pos x="24" y="109"/>
                  </a:cxn>
                  <a:cxn ang="0">
                    <a:pos x="18" y="115"/>
                  </a:cxn>
                  <a:cxn ang="0">
                    <a:pos x="7" y="115"/>
                  </a:cxn>
                  <a:cxn ang="0">
                    <a:pos x="7" y="104"/>
                  </a:cxn>
                  <a:cxn ang="0">
                    <a:pos x="52" y="59"/>
                  </a:cxn>
                  <a:cxn ang="0">
                    <a:pos x="52" y="59"/>
                  </a:cxn>
                  <a:cxn ang="0">
                    <a:pos x="58" y="54"/>
                  </a:cxn>
                  <a:cxn ang="0">
                    <a:pos x="53" y="38"/>
                  </a:cxn>
                  <a:cxn ang="0">
                    <a:pos x="84" y="7"/>
                  </a:cxn>
                  <a:cxn ang="0">
                    <a:pos x="115" y="38"/>
                  </a:cxn>
                  <a:cxn ang="0">
                    <a:pos x="84" y="69"/>
                  </a:cxn>
                  <a:cxn ang="0">
                    <a:pos x="84" y="69"/>
                  </a:cxn>
                  <a:cxn ang="0">
                    <a:pos x="84" y="69"/>
                  </a:cxn>
                </a:cxnLst>
                <a:rect l="0" t="0" r="r" b="b"/>
                <a:pathLst>
                  <a:path w="122" h="123">
                    <a:moveTo>
                      <a:pt x="84" y="0"/>
                    </a:moveTo>
                    <a:cubicBezTo>
                      <a:pt x="63" y="0"/>
                      <a:pt x="46" y="17"/>
                      <a:pt x="46" y="38"/>
                    </a:cubicBezTo>
                    <a:cubicBezTo>
                      <a:pt x="46" y="43"/>
                      <a:pt x="47" y="48"/>
                      <a:pt x="48" y="52"/>
                    </a:cubicBezTo>
                    <a:cubicBezTo>
                      <a:pt x="2" y="99"/>
                      <a:pt x="2" y="99"/>
                      <a:pt x="2" y="99"/>
                    </a:cubicBezTo>
                    <a:cubicBezTo>
                      <a:pt x="1" y="100"/>
                      <a:pt x="0" y="101"/>
                      <a:pt x="0" y="103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19"/>
                      <a:pt x="3" y="123"/>
                      <a:pt x="7" y="123"/>
                    </a:cubicBezTo>
                    <a:cubicBezTo>
                      <a:pt x="19" y="123"/>
                      <a:pt x="19" y="123"/>
                      <a:pt x="19" y="123"/>
                    </a:cubicBezTo>
                    <a:cubicBezTo>
                      <a:pt x="21" y="123"/>
                      <a:pt x="22" y="122"/>
                      <a:pt x="24" y="120"/>
                    </a:cubicBezTo>
                    <a:cubicBezTo>
                      <a:pt x="29" y="115"/>
                      <a:pt x="29" y="115"/>
                      <a:pt x="29" y="115"/>
                    </a:cubicBezTo>
                    <a:cubicBezTo>
                      <a:pt x="38" y="115"/>
                      <a:pt x="38" y="115"/>
                      <a:pt x="38" y="115"/>
                    </a:cubicBezTo>
                    <a:cubicBezTo>
                      <a:pt x="42" y="115"/>
                      <a:pt x="46" y="111"/>
                      <a:pt x="46" y="107"/>
                    </a:cubicBezTo>
                    <a:cubicBezTo>
                      <a:pt x="46" y="100"/>
                      <a:pt x="46" y="100"/>
                      <a:pt x="46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8" y="100"/>
                      <a:pt x="61" y="96"/>
                      <a:pt x="61" y="92"/>
                    </a:cubicBezTo>
                    <a:cubicBezTo>
                      <a:pt x="61" y="83"/>
                      <a:pt x="61" y="83"/>
                      <a:pt x="61" y="83"/>
                    </a:cubicBezTo>
                    <a:cubicBezTo>
                      <a:pt x="70" y="74"/>
                      <a:pt x="70" y="74"/>
                      <a:pt x="70" y="74"/>
                    </a:cubicBezTo>
                    <a:cubicBezTo>
                      <a:pt x="74" y="76"/>
                      <a:pt x="79" y="77"/>
                      <a:pt x="84" y="77"/>
                    </a:cubicBezTo>
                    <a:cubicBezTo>
                      <a:pt x="105" y="77"/>
                      <a:pt x="122" y="59"/>
                      <a:pt x="122" y="38"/>
                    </a:cubicBezTo>
                    <a:cubicBezTo>
                      <a:pt x="122" y="17"/>
                      <a:pt x="105" y="0"/>
                      <a:pt x="84" y="0"/>
                    </a:cubicBezTo>
                    <a:close/>
                    <a:moveTo>
                      <a:pt x="84" y="69"/>
                    </a:moveTo>
                    <a:cubicBezTo>
                      <a:pt x="78" y="69"/>
                      <a:pt x="73" y="67"/>
                      <a:pt x="69" y="65"/>
                    </a:cubicBezTo>
                    <a:cubicBezTo>
                      <a:pt x="67" y="66"/>
                      <a:pt x="67" y="66"/>
                      <a:pt x="67" y="66"/>
                    </a:cubicBezTo>
                    <a:cubicBezTo>
                      <a:pt x="63" y="70"/>
                      <a:pt x="63" y="70"/>
                      <a:pt x="63" y="70"/>
                    </a:cubicBezTo>
                    <a:cubicBezTo>
                      <a:pt x="56" y="77"/>
                      <a:pt x="56" y="77"/>
                      <a:pt x="56" y="77"/>
                    </a:cubicBezTo>
                    <a:cubicBezTo>
                      <a:pt x="54" y="79"/>
                      <a:pt x="53" y="81"/>
                      <a:pt x="53" y="83"/>
                    </a:cubicBezTo>
                    <a:cubicBezTo>
                      <a:pt x="53" y="92"/>
                      <a:pt x="53" y="92"/>
                      <a:pt x="53" y="92"/>
                    </a:cubicBezTo>
                    <a:cubicBezTo>
                      <a:pt x="46" y="92"/>
                      <a:pt x="46" y="92"/>
                      <a:pt x="46" y="92"/>
                    </a:cubicBezTo>
                    <a:cubicBezTo>
                      <a:pt x="41" y="92"/>
                      <a:pt x="38" y="95"/>
                      <a:pt x="38" y="100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29" y="107"/>
                      <a:pt x="29" y="107"/>
                      <a:pt x="29" y="107"/>
                    </a:cubicBezTo>
                    <a:cubicBezTo>
                      <a:pt x="27" y="107"/>
                      <a:pt x="25" y="108"/>
                      <a:pt x="24" y="109"/>
                    </a:cubicBezTo>
                    <a:cubicBezTo>
                      <a:pt x="18" y="115"/>
                      <a:pt x="18" y="115"/>
                      <a:pt x="18" y="115"/>
                    </a:cubicBezTo>
                    <a:cubicBezTo>
                      <a:pt x="7" y="115"/>
                      <a:pt x="7" y="115"/>
                      <a:pt x="7" y="115"/>
                    </a:cubicBezTo>
                    <a:cubicBezTo>
                      <a:pt x="7" y="104"/>
                      <a:pt x="7" y="104"/>
                      <a:pt x="7" y="104"/>
                    </a:cubicBezTo>
                    <a:cubicBezTo>
                      <a:pt x="52" y="59"/>
                      <a:pt x="52" y="59"/>
                      <a:pt x="52" y="59"/>
                    </a:cubicBezTo>
                    <a:cubicBezTo>
                      <a:pt x="52" y="59"/>
                      <a:pt x="52" y="59"/>
                      <a:pt x="52" y="59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55" y="49"/>
                      <a:pt x="53" y="44"/>
                      <a:pt x="53" y="38"/>
                    </a:cubicBezTo>
                    <a:cubicBezTo>
                      <a:pt x="53" y="21"/>
                      <a:pt x="67" y="7"/>
                      <a:pt x="84" y="7"/>
                    </a:cubicBezTo>
                    <a:cubicBezTo>
                      <a:pt x="101" y="7"/>
                      <a:pt x="115" y="21"/>
                      <a:pt x="115" y="38"/>
                    </a:cubicBezTo>
                    <a:cubicBezTo>
                      <a:pt x="115" y="55"/>
                      <a:pt x="101" y="69"/>
                      <a:pt x="84" y="69"/>
                    </a:cubicBezTo>
                    <a:close/>
                    <a:moveTo>
                      <a:pt x="84" y="69"/>
                    </a:moveTo>
                    <a:cubicBezTo>
                      <a:pt x="84" y="69"/>
                      <a:pt x="84" y="69"/>
                      <a:pt x="84" y="6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íŝļîḋé">
                <a:extLst>
                  <a:ext uri="{FF2B5EF4-FFF2-40B4-BE49-F238E27FC236}">
                    <a16:creationId xmlns:a16="http://schemas.microsoft.com/office/drawing/2014/main" id="{0D5702BA-AEA9-47A9-8A02-04895491C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9138" y="1952626"/>
                <a:ext cx="90488" cy="92075"/>
              </a:xfrm>
              <a:custGeom>
                <a:avLst/>
                <a:gdLst/>
                <a:ahLst/>
                <a:cxnLst>
                  <a:cxn ang="0">
                    <a:pos x="30" y="16"/>
                  </a:cxn>
                  <a:cxn ang="0">
                    <a:pos x="15" y="1"/>
                  </a:cxn>
                  <a:cxn ang="0">
                    <a:pos x="11" y="0"/>
                  </a:cxn>
                  <a:cxn ang="0">
                    <a:pos x="1" y="11"/>
                  </a:cxn>
                  <a:cxn ang="0">
                    <a:pos x="0" y="12"/>
                  </a:cxn>
                  <a:cxn ang="0">
                    <a:pos x="1" y="15"/>
                  </a:cxn>
                  <a:cxn ang="0">
                    <a:pos x="17" y="30"/>
                  </a:cxn>
                  <a:cxn ang="0">
                    <a:pos x="20" y="31"/>
                  </a:cxn>
                  <a:cxn ang="0">
                    <a:pos x="31" y="20"/>
                  </a:cxn>
                  <a:cxn ang="0">
                    <a:pos x="31" y="19"/>
                  </a:cxn>
                  <a:cxn ang="0">
                    <a:pos x="30" y="16"/>
                  </a:cxn>
                  <a:cxn ang="0">
                    <a:pos x="19" y="27"/>
                  </a:cxn>
                  <a:cxn ang="0">
                    <a:pos x="4" y="13"/>
                  </a:cxn>
                  <a:cxn ang="0">
                    <a:pos x="13" y="4"/>
                  </a:cxn>
                  <a:cxn ang="0">
                    <a:pos x="27" y="19"/>
                  </a:cxn>
                  <a:cxn ang="0">
                    <a:pos x="19" y="27"/>
                  </a:cxn>
                  <a:cxn ang="0">
                    <a:pos x="19" y="27"/>
                  </a:cxn>
                  <a:cxn ang="0">
                    <a:pos x="19" y="27"/>
                  </a:cxn>
                </a:cxnLst>
                <a:rect l="0" t="0" r="r" b="b"/>
                <a:pathLst>
                  <a:path w="31" h="31">
                    <a:moveTo>
                      <a:pt x="30" y="16"/>
                    </a:moveTo>
                    <a:cubicBezTo>
                      <a:pt x="26" y="10"/>
                      <a:pt x="21" y="5"/>
                      <a:pt x="15" y="1"/>
                    </a:cubicBezTo>
                    <a:cubicBezTo>
                      <a:pt x="14" y="0"/>
                      <a:pt x="13" y="0"/>
                      <a:pt x="11" y="0"/>
                    </a:cubicBezTo>
                    <a:cubicBezTo>
                      <a:pt x="6" y="2"/>
                      <a:pt x="2" y="6"/>
                      <a:pt x="1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1" y="15"/>
                    </a:cubicBezTo>
                    <a:cubicBezTo>
                      <a:pt x="5" y="21"/>
                      <a:pt x="11" y="26"/>
                      <a:pt x="17" y="30"/>
                    </a:cubicBezTo>
                    <a:cubicBezTo>
                      <a:pt x="18" y="31"/>
                      <a:pt x="19" y="31"/>
                      <a:pt x="20" y="31"/>
                    </a:cubicBezTo>
                    <a:cubicBezTo>
                      <a:pt x="25" y="29"/>
                      <a:pt x="29" y="25"/>
                      <a:pt x="31" y="20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1" y="18"/>
                      <a:pt x="31" y="17"/>
                      <a:pt x="30" y="16"/>
                    </a:cubicBezTo>
                    <a:close/>
                    <a:moveTo>
                      <a:pt x="19" y="27"/>
                    </a:moveTo>
                    <a:cubicBezTo>
                      <a:pt x="13" y="23"/>
                      <a:pt x="8" y="18"/>
                      <a:pt x="4" y="13"/>
                    </a:cubicBezTo>
                    <a:cubicBezTo>
                      <a:pt x="6" y="8"/>
                      <a:pt x="8" y="6"/>
                      <a:pt x="13" y="4"/>
                    </a:cubicBezTo>
                    <a:cubicBezTo>
                      <a:pt x="18" y="8"/>
                      <a:pt x="23" y="13"/>
                      <a:pt x="27" y="19"/>
                    </a:cubicBezTo>
                    <a:cubicBezTo>
                      <a:pt x="26" y="23"/>
                      <a:pt x="23" y="26"/>
                      <a:pt x="19" y="27"/>
                    </a:cubicBezTo>
                    <a:close/>
                    <a:moveTo>
                      <a:pt x="19" y="27"/>
                    </a:moveTo>
                    <a:cubicBezTo>
                      <a:pt x="19" y="27"/>
                      <a:pt x="19" y="27"/>
                      <a:pt x="19" y="2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3" name="íšľiďê">
              <a:extLst>
                <a:ext uri="{FF2B5EF4-FFF2-40B4-BE49-F238E27FC236}">
                  <a16:creationId xmlns:a16="http://schemas.microsoft.com/office/drawing/2014/main" id="{CCF06B47-63D6-4663-93C9-AB8B30B3ABE4}"/>
                </a:ext>
              </a:extLst>
            </p:cNvPr>
            <p:cNvSpPr/>
            <p:nvPr/>
          </p:nvSpPr>
          <p:spPr>
            <a:xfrm>
              <a:off x="3651804" y="3127702"/>
              <a:ext cx="967384" cy="967384"/>
            </a:xfrm>
            <a:prstGeom prst="flowChartDelay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íśḷiḓe">
              <a:extLst>
                <a:ext uri="{FF2B5EF4-FFF2-40B4-BE49-F238E27FC236}">
                  <a16:creationId xmlns:a16="http://schemas.microsoft.com/office/drawing/2014/main" id="{49C9D0BD-0C71-4569-9356-E4B8E6C98E98}"/>
                </a:ext>
              </a:extLst>
            </p:cNvPr>
            <p:cNvSpPr/>
            <p:nvPr/>
          </p:nvSpPr>
          <p:spPr>
            <a:xfrm flipH="1">
              <a:off x="7572812" y="3127702"/>
              <a:ext cx="967384" cy="967384"/>
            </a:xfrm>
            <a:prstGeom prst="flowChartDelay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iṣļidê">
              <a:extLst>
                <a:ext uri="{FF2B5EF4-FFF2-40B4-BE49-F238E27FC236}">
                  <a16:creationId xmlns:a16="http://schemas.microsoft.com/office/drawing/2014/main" id="{358C17DD-7D9A-4EC9-BD00-4C95EC5EA43D}"/>
                </a:ext>
              </a:extLst>
            </p:cNvPr>
            <p:cNvSpPr/>
            <p:nvPr/>
          </p:nvSpPr>
          <p:spPr>
            <a:xfrm rot="5400000" flipH="1" flipV="1">
              <a:off x="5611292" y="5088091"/>
              <a:ext cx="967384" cy="967384"/>
            </a:xfrm>
            <a:prstGeom prst="flowChartDelay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ï$ľîdé">
              <a:extLst>
                <a:ext uri="{FF2B5EF4-FFF2-40B4-BE49-F238E27FC236}">
                  <a16:creationId xmlns:a16="http://schemas.microsoft.com/office/drawing/2014/main" id="{8219E56E-211E-4E62-88D9-2EE93893F71D}"/>
                </a:ext>
              </a:extLst>
            </p:cNvPr>
            <p:cNvSpPr/>
            <p:nvPr/>
          </p:nvSpPr>
          <p:spPr>
            <a:xfrm rot="16200000" flipH="1">
              <a:off x="5613324" y="1219767"/>
              <a:ext cx="967384" cy="967384"/>
            </a:xfrm>
            <a:prstGeom prst="flowChartDelay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45" name="箭头: V 形 1">
            <a:extLst>
              <a:ext uri="{FF2B5EF4-FFF2-40B4-BE49-F238E27FC236}">
                <a16:creationId xmlns:a16="http://schemas.microsoft.com/office/drawing/2014/main" id="{64AFE4DC-8EB3-480E-A94E-79A4B350A3E1}"/>
              </a:ext>
            </a:extLst>
          </p:cNvPr>
          <p:cNvSpPr/>
          <p:nvPr/>
        </p:nvSpPr>
        <p:spPr>
          <a:xfrm flipH="1">
            <a:off x="2145059" y="270846"/>
            <a:ext cx="287062" cy="317516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6" name="箭头: V 形 2">
            <a:extLst>
              <a:ext uri="{FF2B5EF4-FFF2-40B4-BE49-F238E27FC236}">
                <a16:creationId xmlns:a16="http://schemas.microsoft.com/office/drawing/2014/main" id="{04BDBAB4-6972-40C5-BEEE-16E4ACA34C53}"/>
              </a:ext>
            </a:extLst>
          </p:cNvPr>
          <p:cNvSpPr/>
          <p:nvPr/>
        </p:nvSpPr>
        <p:spPr>
          <a:xfrm flipH="1">
            <a:off x="2383419" y="246812"/>
            <a:ext cx="334923" cy="365585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7" name="箭头: V 形 1">
            <a:extLst>
              <a:ext uri="{FF2B5EF4-FFF2-40B4-BE49-F238E27FC236}">
                <a16:creationId xmlns:a16="http://schemas.microsoft.com/office/drawing/2014/main" id="{D641E0C7-757E-4375-BE7F-244F95257089}"/>
              </a:ext>
            </a:extLst>
          </p:cNvPr>
          <p:cNvSpPr/>
          <p:nvPr/>
        </p:nvSpPr>
        <p:spPr>
          <a:xfrm rot="10800000" flipH="1">
            <a:off x="9144014" y="246812"/>
            <a:ext cx="287062" cy="317516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8" name="箭头: V 形 2">
            <a:extLst>
              <a:ext uri="{FF2B5EF4-FFF2-40B4-BE49-F238E27FC236}">
                <a16:creationId xmlns:a16="http://schemas.microsoft.com/office/drawing/2014/main" id="{41A01242-6619-4BCC-BF98-697B57DEB9D3}"/>
              </a:ext>
            </a:extLst>
          </p:cNvPr>
          <p:cNvSpPr/>
          <p:nvPr/>
        </p:nvSpPr>
        <p:spPr>
          <a:xfrm rot="10800000" flipH="1">
            <a:off x="8852729" y="222777"/>
            <a:ext cx="334923" cy="365585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9" name="文本框 67">
            <a:extLst>
              <a:ext uri="{FF2B5EF4-FFF2-40B4-BE49-F238E27FC236}">
                <a16:creationId xmlns:a16="http://schemas.microsoft.com/office/drawing/2014/main" id="{3822A905-5D92-42BA-857B-546BE63FF95E}"/>
              </a:ext>
            </a:extLst>
          </p:cNvPr>
          <p:cNvSpPr txBox="1"/>
          <p:nvPr/>
        </p:nvSpPr>
        <p:spPr>
          <a:xfrm>
            <a:off x="2931535" y="67632"/>
            <a:ext cx="5625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Philosopher" panose="02000503000000020004" pitchFamily="2" charset="0"/>
              </a:rPr>
              <a:t>GIẢI PHÁP TỪ NALHOTEL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Philosopher" panose="02000503000000020004" pitchFamily="2" charset="0"/>
            </a:endParaRPr>
          </a:p>
        </p:txBody>
      </p:sp>
      <p:sp>
        <p:nvSpPr>
          <p:cNvPr id="50" name="文本框 67">
            <a:extLst>
              <a:ext uri="{FF2B5EF4-FFF2-40B4-BE49-F238E27FC236}">
                <a16:creationId xmlns:a16="http://schemas.microsoft.com/office/drawing/2014/main" id="{A18F1CD0-84D6-4100-B5CF-4A979E0E2B74}"/>
              </a:ext>
            </a:extLst>
          </p:cNvPr>
          <p:cNvSpPr txBox="1"/>
          <p:nvPr/>
        </p:nvSpPr>
        <p:spPr>
          <a:xfrm>
            <a:off x="3416903" y="5506702"/>
            <a:ext cx="4252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Philosopher" panose="02000503000000020004" pitchFamily="2" charset="0"/>
              </a:rPr>
              <a:t>CAM KẾT TỪ NALHOTEL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Philosopher" panose="02000503000000020004" pitchFamily="2" charset="0"/>
            </a:endParaRPr>
          </a:p>
        </p:txBody>
      </p:sp>
      <p:sp>
        <p:nvSpPr>
          <p:cNvPr id="51" name="文本框 67">
            <a:extLst>
              <a:ext uri="{FF2B5EF4-FFF2-40B4-BE49-F238E27FC236}">
                <a16:creationId xmlns:a16="http://schemas.microsoft.com/office/drawing/2014/main" id="{9577DC87-25FB-4467-9111-57022859F53B}"/>
              </a:ext>
            </a:extLst>
          </p:cNvPr>
          <p:cNvSpPr txBox="1"/>
          <p:nvPr/>
        </p:nvSpPr>
        <p:spPr>
          <a:xfrm>
            <a:off x="7496452" y="1873342"/>
            <a:ext cx="3462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Philosopher" panose="02000503000000020004" pitchFamily="2" charset="0"/>
              </a:rPr>
              <a:t>KHÁCH SẠN CHỈ MẤT CHI PHÍ </a:t>
            </a:r>
          </a:p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Philosopher" panose="02000503000000020004" pitchFamily="2" charset="0"/>
              </a:rPr>
              <a:t>NẾU PHÁT SINH DOANH SỐ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latin typeface="Philosopher" panose="02000503000000020004" pitchFamily="2" charset="0"/>
            </a:endParaRPr>
          </a:p>
        </p:txBody>
      </p:sp>
      <p:sp>
        <p:nvSpPr>
          <p:cNvPr id="52" name="文本框 67">
            <a:extLst>
              <a:ext uri="{FF2B5EF4-FFF2-40B4-BE49-F238E27FC236}">
                <a16:creationId xmlns:a16="http://schemas.microsoft.com/office/drawing/2014/main" id="{965F2C41-5AC2-469E-9439-96A6C33EA284}"/>
              </a:ext>
            </a:extLst>
          </p:cNvPr>
          <p:cNvSpPr txBox="1"/>
          <p:nvPr/>
        </p:nvSpPr>
        <p:spPr>
          <a:xfrm>
            <a:off x="7513502" y="3747283"/>
            <a:ext cx="3557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Philosopher" panose="02000503000000020004" pitchFamily="2" charset="0"/>
              </a:rPr>
              <a:t>HỖ TRỢ CÀI ĐẶT VÀ ĐÀO TẠO </a:t>
            </a:r>
          </a:p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Philosopher" panose="02000503000000020004" pitchFamily="2" charset="0"/>
              </a:rPr>
              <a:t>NHÂN VIÊN SỬ DỤNG MIỄN PHÍ</a:t>
            </a:r>
          </a:p>
        </p:txBody>
      </p:sp>
      <p:sp>
        <p:nvSpPr>
          <p:cNvPr id="53" name="文本框 67">
            <a:extLst>
              <a:ext uri="{FF2B5EF4-FFF2-40B4-BE49-F238E27FC236}">
                <a16:creationId xmlns:a16="http://schemas.microsoft.com/office/drawing/2014/main" id="{40B74A69-CF6A-4558-910D-A2447E6C7E9D}"/>
              </a:ext>
            </a:extLst>
          </p:cNvPr>
          <p:cNvSpPr txBox="1"/>
          <p:nvPr/>
        </p:nvSpPr>
        <p:spPr>
          <a:xfrm>
            <a:off x="109858" y="1957491"/>
            <a:ext cx="3571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Philosopher" panose="02000503000000020004" pitchFamily="2" charset="0"/>
              </a:rPr>
              <a:t>ĐỒNG HÀNH CÙNG ĐỐI TÁC </a:t>
            </a:r>
          </a:p>
          <a:p>
            <a:pPr algn="r"/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Philosopher" panose="02000503000000020004" pitchFamily="2" charset="0"/>
              </a:rPr>
              <a:t>ĐẾN KHI VẬN HÀNH HIỆU QUẢ 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latin typeface="Philosopher" panose="02000503000000020004" pitchFamily="2" charset="0"/>
            </a:endParaRPr>
          </a:p>
        </p:txBody>
      </p:sp>
      <p:sp>
        <p:nvSpPr>
          <p:cNvPr id="54" name="文本框 67">
            <a:extLst>
              <a:ext uri="{FF2B5EF4-FFF2-40B4-BE49-F238E27FC236}">
                <a16:creationId xmlns:a16="http://schemas.microsoft.com/office/drawing/2014/main" id="{8F53AD0A-987A-4775-93C1-9059A33A20FA}"/>
              </a:ext>
            </a:extLst>
          </p:cNvPr>
          <p:cNvSpPr txBox="1"/>
          <p:nvPr/>
        </p:nvSpPr>
        <p:spPr>
          <a:xfrm>
            <a:off x="246317" y="3632760"/>
            <a:ext cx="3318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Philosopher" panose="02000503000000020004" pitchFamily="2" charset="0"/>
              </a:rPr>
              <a:t>TƯ VẤN TOÀN DIỆN TỪ </a:t>
            </a:r>
          </a:p>
          <a:p>
            <a:pPr algn="r"/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Philosopher" panose="02000503000000020004" pitchFamily="2" charset="0"/>
              </a:rPr>
              <a:t>CÔNG NGHỆ ĐẾN VẬN HÀNH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latin typeface="Philosoph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54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eca0b79a-83a1-414a-9f00-2ef6ba6106eb"/>
  <p:tag name="ISPRING_PRESENTATION_TITLE" val="天蓝商务报告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e2da6a5-35d1-4899-8b1e-a9c8fcf9a1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8e9cc77-907e-4c4b-9fcc-4bb0c599002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a71d61b-d22f-4b66-90da-284efd41125b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81c37637-6ce9-47c1-8b1d-b34f508fef5f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d09e205a-f5be-4b9c-8b49-88496f75330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279d972-b8d1-4d15-bfb8-8f7281bdde46"/>
</p:tagLst>
</file>

<file path=ppt/theme/theme1.xml><?xml version="1.0" encoding="utf-8"?>
<a:theme xmlns:a="http://schemas.openxmlformats.org/drawingml/2006/main" name="主题5">
  <a:themeElements>
    <a:clrScheme name="自定义 21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66DCA"/>
      </a:accent1>
      <a:accent2>
        <a:srgbClr val="00A4E6"/>
      </a:accent2>
      <a:accent3>
        <a:srgbClr val="00B0D3"/>
      </a:accent3>
      <a:accent4>
        <a:srgbClr val="3ABFC4"/>
      </a:accent4>
      <a:accent5>
        <a:srgbClr val="21C0D7"/>
      </a:accent5>
      <a:accent6>
        <a:srgbClr val="55D4FA"/>
      </a:accent6>
      <a:hlink>
        <a:srgbClr val="066DC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1">
    <a:dk1>
      <a:srgbClr val="000000"/>
    </a:dk1>
    <a:lt1>
      <a:srgbClr val="FFFFFF"/>
    </a:lt1>
    <a:dk2>
      <a:srgbClr val="778495"/>
    </a:dk2>
    <a:lt2>
      <a:srgbClr val="F0F0F0"/>
    </a:lt2>
    <a:accent1>
      <a:srgbClr val="066DCA"/>
    </a:accent1>
    <a:accent2>
      <a:srgbClr val="00A4E6"/>
    </a:accent2>
    <a:accent3>
      <a:srgbClr val="00B0D3"/>
    </a:accent3>
    <a:accent4>
      <a:srgbClr val="3ABFC4"/>
    </a:accent4>
    <a:accent5>
      <a:srgbClr val="21C0D7"/>
    </a:accent5>
    <a:accent6>
      <a:srgbClr val="55D4FA"/>
    </a:accent6>
    <a:hlink>
      <a:srgbClr val="066DC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1">
    <a:dk1>
      <a:srgbClr val="000000"/>
    </a:dk1>
    <a:lt1>
      <a:srgbClr val="FFFFFF"/>
    </a:lt1>
    <a:dk2>
      <a:srgbClr val="778495"/>
    </a:dk2>
    <a:lt2>
      <a:srgbClr val="F0F0F0"/>
    </a:lt2>
    <a:accent1>
      <a:srgbClr val="066DCA"/>
    </a:accent1>
    <a:accent2>
      <a:srgbClr val="00A4E6"/>
    </a:accent2>
    <a:accent3>
      <a:srgbClr val="00B0D3"/>
    </a:accent3>
    <a:accent4>
      <a:srgbClr val="3ABFC4"/>
    </a:accent4>
    <a:accent5>
      <a:srgbClr val="21C0D7"/>
    </a:accent5>
    <a:accent6>
      <a:srgbClr val="55D4FA"/>
    </a:accent6>
    <a:hlink>
      <a:srgbClr val="066DCA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1">
    <a:dk1>
      <a:srgbClr val="000000"/>
    </a:dk1>
    <a:lt1>
      <a:srgbClr val="FFFFFF"/>
    </a:lt1>
    <a:dk2>
      <a:srgbClr val="778495"/>
    </a:dk2>
    <a:lt2>
      <a:srgbClr val="F0F0F0"/>
    </a:lt2>
    <a:accent1>
      <a:srgbClr val="066DCA"/>
    </a:accent1>
    <a:accent2>
      <a:srgbClr val="00A4E6"/>
    </a:accent2>
    <a:accent3>
      <a:srgbClr val="00B0D3"/>
    </a:accent3>
    <a:accent4>
      <a:srgbClr val="3ABFC4"/>
    </a:accent4>
    <a:accent5>
      <a:srgbClr val="21C0D7"/>
    </a:accent5>
    <a:accent6>
      <a:srgbClr val="55D4FA"/>
    </a:accent6>
    <a:hlink>
      <a:srgbClr val="066DCA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21">
    <a:dk1>
      <a:srgbClr val="000000"/>
    </a:dk1>
    <a:lt1>
      <a:srgbClr val="FFFFFF"/>
    </a:lt1>
    <a:dk2>
      <a:srgbClr val="778495"/>
    </a:dk2>
    <a:lt2>
      <a:srgbClr val="F0F0F0"/>
    </a:lt2>
    <a:accent1>
      <a:srgbClr val="066DCA"/>
    </a:accent1>
    <a:accent2>
      <a:srgbClr val="00A4E6"/>
    </a:accent2>
    <a:accent3>
      <a:srgbClr val="00B0D3"/>
    </a:accent3>
    <a:accent4>
      <a:srgbClr val="3ABFC4"/>
    </a:accent4>
    <a:accent5>
      <a:srgbClr val="21C0D7"/>
    </a:accent5>
    <a:accent6>
      <a:srgbClr val="55D4FA"/>
    </a:accent6>
    <a:hlink>
      <a:srgbClr val="066DC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296</TotalTime>
  <Words>523</Words>
  <Application>Microsoft Office PowerPoint</Application>
  <PresentationFormat>Widescreen</PresentationFormat>
  <Paragraphs>111</Paragraphs>
  <Slides>14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微软雅黑</vt:lpstr>
      <vt:lpstr>宋体</vt:lpstr>
      <vt:lpstr>Arial</vt:lpstr>
      <vt:lpstr>Calibri</vt:lpstr>
      <vt:lpstr>Impact</vt:lpstr>
      <vt:lpstr>Philosopher</vt:lpstr>
      <vt:lpstr>主题5</vt:lpstr>
      <vt:lpstr>Nalhotel®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Nalhotel® </vt:lpstr>
    </vt:vector>
  </TitlesOfParts>
  <Manager>iSlide</Manager>
  <Company>iSlide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天蓝商务报告PPT模板</dc:title>
  <dc:creator>lxl</dc:creator>
  <cp:lastModifiedBy>Administrator</cp:lastModifiedBy>
  <cp:revision>34</cp:revision>
  <cp:lastPrinted>2017-11-08T16:00:00Z</cp:lastPrinted>
  <dcterms:created xsi:type="dcterms:W3CDTF">2017-11-08T16:00:00Z</dcterms:created>
  <dcterms:modified xsi:type="dcterms:W3CDTF">2022-07-25T09:31:12Z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