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354" r:id="rId5"/>
    <p:sldId id="364" r:id="rId6"/>
    <p:sldId id="362" r:id="rId7"/>
    <p:sldId id="363" r:id="rId8"/>
    <p:sldId id="365" r:id="rId9"/>
    <p:sldId id="371" r:id="rId10"/>
    <p:sldId id="356" r:id="rId11"/>
    <p:sldId id="345" r:id="rId12"/>
    <p:sldId id="367" r:id="rId13"/>
    <p:sldId id="366" r:id="rId14"/>
    <p:sldId id="368" r:id="rId15"/>
    <p:sldId id="369" r:id="rId16"/>
    <p:sldId id="370" r:id="rId17"/>
    <p:sldId id="359"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748"/>
    <a:srgbClr val="FF8540"/>
    <a:srgbClr val="000000"/>
    <a:srgbClr val="EBEBEB"/>
    <a:srgbClr val="5F9BD5"/>
    <a:srgbClr val="0852A4"/>
    <a:srgbClr val="F1F3F4"/>
    <a:srgbClr val="069FBE"/>
    <a:srgbClr val="00C4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3" autoAdjust="0"/>
    <p:restoredTop sz="83601" autoAdjust="0"/>
  </p:normalViewPr>
  <p:slideViewPr>
    <p:cSldViewPr snapToGrid="0" showGuides="1">
      <p:cViewPr varScale="1">
        <p:scale>
          <a:sx n="78" d="100"/>
          <a:sy n="78" d="100"/>
        </p:scale>
        <p:origin x="504" y="4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9" d="100"/>
          <a:sy n="89" d="100"/>
        </p:scale>
        <p:origin x="29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06826024893365E-2"/>
          <c:y val="0.10495465613263504"/>
          <c:w val="0.98019316103312626"/>
          <c:h val="0.89504534386736501"/>
        </c:manualLayout>
      </c:layout>
      <c:barChart>
        <c:barDir val="bar"/>
        <c:grouping val="stacked"/>
        <c:varyColors val="0"/>
        <c:ser>
          <c:idx val="0"/>
          <c:order val="0"/>
          <c:spPr>
            <a:solidFill>
              <a:srgbClr val="081D4F">
                <a:lumMod val="50000"/>
                <a:lumOff val="50000"/>
              </a:srgbClr>
            </a:solidFill>
            <a:ln>
              <a:noFill/>
            </a:ln>
            <a:effectLst/>
          </c:spPr>
          <c:invertIfNegative val="0"/>
          <c:cat>
            <c:strLit>
              <c:ptCount val="1"/>
              <c:pt idx="0">
                <c:v>100.00%</c:v>
              </c:pt>
              <c:extLst>
                <c:ext xmlns:c15="http://schemas.microsoft.com/office/drawing/2012/chart" uri="{02D57815-91ED-43cb-92C2-25804820EDAC}">
                  <c15:autoCat val="1"/>
                </c:ext>
              </c:extLst>
            </c:strLit>
          </c:cat>
          <c:val>
            <c:numRef>
              <c:f>Sheet1!$B$2</c:f>
              <c:numCache>
                <c:formatCode>0.00%</c:formatCode>
                <c:ptCount val="1"/>
                <c:pt idx="0">
                  <c:v>0.46129999999999999</c:v>
                </c:pt>
              </c:numCache>
              <c:extLst/>
            </c:numRef>
          </c:val>
          <c:extLst>
            <c:ext xmlns:c16="http://schemas.microsoft.com/office/drawing/2014/chart" uri="{C3380CC4-5D6E-409C-BE32-E72D297353CC}">
              <c16:uniqueId val="{00000000-B2EC-44C8-BC6A-29330F12FE7C}"/>
            </c:ext>
          </c:extLst>
        </c:ser>
        <c:ser>
          <c:idx val="1"/>
          <c:order val="1"/>
          <c:spPr>
            <a:solidFill>
              <a:srgbClr val="FFC000"/>
            </a:solidFill>
            <a:ln>
              <a:noFill/>
            </a:ln>
            <a:effectLst/>
          </c:spPr>
          <c:invertIfNegative val="0"/>
          <c:cat>
            <c:strLit>
              <c:ptCount val="1"/>
              <c:pt idx="0">
                <c:v>100.00%</c:v>
              </c:pt>
              <c:extLst>
                <c:ext xmlns:c15="http://schemas.microsoft.com/office/drawing/2012/chart" uri="{02D57815-91ED-43cb-92C2-25804820EDAC}">
                  <c15:autoCat val="1"/>
                </c:ext>
              </c:extLst>
            </c:strLit>
          </c:cat>
          <c:val>
            <c:numRef>
              <c:f>Sheet1!$B$3</c:f>
              <c:numCache>
                <c:formatCode>0.00%</c:formatCode>
                <c:ptCount val="1"/>
                <c:pt idx="0">
                  <c:v>0.45019999999999999</c:v>
                </c:pt>
              </c:numCache>
              <c:extLst/>
            </c:numRef>
          </c:val>
          <c:extLst>
            <c:ext xmlns:c16="http://schemas.microsoft.com/office/drawing/2014/chart" uri="{C3380CC4-5D6E-409C-BE32-E72D297353CC}">
              <c16:uniqueId val="{00000001-B2EC-44C8-BC6A-29330F12FE7C}"/>
            </c:ext>
          </c:extLst>
        </c:ser>
        <c:ser>
          <c:idx val="2"/>
          <c:order val="2"/>
          <c:spPr>
            <a:solidFill>
              <a:srgbClr val="C00000"/>
            </a:solidFill>
            <a:ln>
              <a:noFill/>
            </a:ln>
            <a:effectLst/>
          </c:spPr>
          <c:invertIfNegative val="0"/>
          <c:cat>
            <c:strLit>
              <c:ptCount val="1"/>
              <c:pt idx="0">
                <c:v>100.00%</c:v>
              </c:pt>
              <c:extLst>
                <c:ext xmlns:c15="http://schemas.microsoft.com/office/drawing/2012/chart" uri="{02D57815-91ED-43cb-92C2-25804820EDAC}">
                  <c15:autoCat val="1"/>
                </c:ext>
              </c:extLst>
            </c:strLit>
          </c:cat>
          <c:val>
            <c:numRef>
              <c:f>Sheet1!$B$4</c:f>
              <c:numCache>
                <c:formatCode>0.00%</c:formatCode>
                <c:ptCount val="1"/>
                <c:pt idx="0">
                  <c:v>8.8499999999999995E-2</c:v>
                </c:pt>
              </c:numCache>
              <c:extLst/>
            </c:numRef>
          </c:val>
          <c:extLst>
            <c:ext xmlns:c16="http://schemas.microsoft.com/office/drawing/2014/chart" uri="{C3380CC4-5D6E-409C-BE32-E72D297353CC}">
              <c16:uniqueId val="{00000002-B2EC-44C8-BC6A-29330F12FE7C}"/>
            </c:ext>
          </c:extLst>
        </c:ser>
        <c:dLbls>
          <c:showLegendKey val="0"/>
          <c:showVal val="0"/>
          <c:showCatName val="0"/>
          <c:showSerName val="0"/>
          <c:showPercent val="0"/>
          <c:showBubbleSize val="0"/>
        </c:dLbls>
        <c:gapWidth val="150"/>
        <c:overlap val="100"/>
        <c:axId val="1616654064"/>
        <c:axId val="1616651568"/>
      </c:barChart>
      <c:catAx>
        <c:axId val="1616654064"/>
        <c:scaling>
          <c:orientation val="minMax"/>
        </c:scaling>
        <c:delete val="1"/>
        <c:axPos val="l"/>
        <c:numFmt formatCode="General" sourceLinked="0"/>
        <c:majorTickMark val="none"/>
        <c:minorTickMark val="none"/>
        <c:tickLblPos val="nextTo"/>
        <c:crossAx val="1616651568"/>
        <c:crosses val="autoZero"/>
        <c:auto val="1"/>
        <c:lblAlgn val="ctr"/>
        <c:lblOffset val="100"/>
        <c:noMultiLvlLbl val="0"/>
      </c:catAx>
      <c:valAx>
        <c:axId val="1616651568"/>
        <c:scaling>
          <c:orientation val="minMax"/>
        </c:scaling>
        <c:delete val="1"/>
        <c:axPos val="b"/>
        <c:numFmt formatCode="0.00%" sourceLinked="1"/>
        <c:majorTickMark val="none"/>
        <c:minorTickMark val="none"/>
        <c:tickLblPos val="nextTo"/>
        <c:crossAx val="16166540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C5FBDC-A1A2-4679-AC48-61A6901CF0EC}" type="datetimeFigureOut">
              <a:rPr lang="en-US" smtClean="0"/>
              <a:t>10/29/2021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2CA15-E53B-4DD3-B6C7-15A4C09F53D6}" type="slidenum">
              <a:rPr lang="en-US" smtClean="0"/>
              <a:t>‹#›</a:t>
            </a:fld>
            <a:endParaRPr lang="en-US"/>
          </a:p>
        </p:txBody>
      </p:sp>
    </p:spTree>
    <p:extLst>
      <p:ext uri="{BB962C8B-B14F-4D97-AF65-F5344CB8AC3E}">
        <p14:creationId xmlns:p14="http://schemas.microsoft.com/office/powerpoint/2010/main" val="337978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3FCC3-4FEF-44DD-99ED-1469A832B423}"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E56F1-E2BE-4CE0-9317-C9B68DB625CF}" type="slidenum">
              <a:rPr lang="en-US" smtClean="0"/>
              <a:t>‹#›</a:t>
            </a:fld>
            <a:endParaRPr lang="en-US"/>
          </a:p>
        </p:txBody>
      </p:sp>
    </p:spTree>
    <p:extLst>
      <p:ext uri="{BB962C8B-B14F-4D97-AF65-F5344CB8AC3E}">
        <p14:creationId xmlns:p14="http://schemas.microsoft.com/office/powerpoint/2010/main" val="254763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ìa - 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 y="-1"/>
            <a:ext cx="12195930" cy="6858000"/>
          </a:xfrm>
          <a:prstGeom prst="rect">
            <a:avLst/>
          </a:prstGeom>
        </p:spPr>
      </p:pic>
      <p:sp>
        <p:nvSpPr>
          <p:cNvPr id="2" name="Title 1"/>
          <p:cNvSpPr>
            <a:spLocks noGrp="1"/>
          </p:cNvSpPr>
          <p:nvPr>
            <p:ph type="title" hasCustomPrompt="1"/>
          </p:nvPr>
        </p:nvSpPr>
        <p:spPr>
          <a:xfrm>
            <a:off x="4624107" y="2608883"/>
            <a:ext cx="5481918" cy="1390343"/>
          </a:xfrm>
        </p:spPr>
        <p:txBody>
          <a:bodyPr/>
          <a:lstStyle>
            <a:lvl1pPr>
              <a:defRPr baseline="0"/>
            </a:lvl1pPr>
          </a:lstStyle>
          <a:p>
            <a:r>
              <a:rPr lang="en-US" dirty="0" err="1"/>
              <a:t>Tên</a:t>
            </a:r>
            <a:r>
              <a:rPr lang="en-US" dirty="0"/>
              <a:t> slide – Font size 32</a:t>
            </a:r>
          </a:p>
        </p:txBody>
      </p:sp>
      <p:sp>
        <p:nvSpPr>
          <p:cNvPr id="4" name="Footer Placeholder 3"/>
          <p:cNvSpPr>
            <a:spLocks noGrp="1"/>
          </p:cNvSpPr>
          <p:nvPr>
            <p:ph type="ftr" sz="quarter" idx="11"/>
          </p:nvPr>
        </p:nvSpPr>
        <p:spPr>
          <a:xfrm>
            <a:off x="383241" y="6356350"/>
            <a:ext cx="4114800" cy="365125"/>
          </a:xfrm>
        </p:spPr>
        <p:txBody>
          <a:bodyPr/>
          <a:lstStyle>
            <a:lvl1pPr algn="l">
              <a:defRPr/>
            </a:lvl1pPr>
          </a:lstStyle>
          <a:p>
            <a:r>
              <a:rPr lang="en-US"/>
              <a:t>Copyright FIS</a:t>
            </a:r>
          </a:p>
        </p:txBody>
      </p:sp>
      <p:sp>
        <p:nvSpPr>
          <p:cNvPr id="6" name="Picture Placeholder 15"/>
          <p:cNvSpPr>
            <a:spLocks noGrp="1"/>
          </p:cNvSpPr>
          <p:nvPr>
            <p:ph type="pic" sz="quarter" idx="13"/>
          </p:nvPr>
        </p:nvSpPr>
        <p:spPr>
          <a:xfrm>
            <a:off x="0" y="0"/>
            <a:ext cx="4881282" cy="6168271"/>
          </a:xfrm>
          <a:custGeom>
            <a:avLst/>
            <a:gdLst>
              <a:gd name="connsiteX0" fmla="*/ 0 w 4105275"/>
              <a:gd name="connsiteY0" fmla="*/ 0 h 5270500"/>
              <a:gd name="connsiteX1" fmla="*/ 4105275 w 4105275"/>
              <a:gd name="connsiteY1" fmla="*/ 0 h 5270500"/>
              <a:gd name="connsiteX2" fmla="*/ 3311891 w 4105275"/>
              <a:gd name="connsiteY2" fmla="*/ 3416545 h 5270500"/>
              <a:gd name="connsiteX3" fmla="*/ 972814 w 4105275"/>
              <a:gd name="connsiteY3" fmla="*/ 5270500 h 5270500"/>
              <a:gd name="connsiteX4" fmla="*/ 0 w 4105275"/>
              <a:gd name="connsiteY4" fmla="*/ 5270500 h 5270500"/>
              <a:gd name="connsiteX5" fmla="*/ 0 w 4105275"/>
              <a:gd name="connsiteY5" fmla="*/ 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5275" h="5270500">
                <a:moveTo>
                  <a:pt x="0" y="0"/>
                </a:moveTo>
                <a:lnTo>
                  <a:pt x="4105275" y="0"/>
                </a:lnTo>
                <a:cubicBezTo>
                  <a:pt x="3311891" y="3416545"/>
                  <a:pt x="3311891" y="3416545"/>
                  <a:pt x="3311891" y="3416545"/>
                </a:cubicBezTo>
                <a:cubicBezTo>
                  <a:pt x="3058960" y="4502155"/>
                  <a:pt x="2090469" y="5270500"/>
                  <a:pt x="972814" y="5270500"/>
                </a:cubicBezTo>
                <a:cubicBezTo>
                  <a:pt x="0" y="5270500"/>
                  <a:pt x="0" y="5270500"/>
                  <a:pt x="0" y="5270500"/>
                </a:cubicBezTo>
                <a:cubicBezTo>
                  <a:pt x="0" y="0"/>
                  <a:pt x="0" y="0"/>
                  <a:pt x="0" y="0"/>
                </a:cubicBezTo>
                <a:close/>
              </a:path>
            </a:pathLst>
          </a:custGeom>
        </p:spPr>
        <p:txBody>
          <a:bodyPr wrap="square">
            <a:noAutofit/>
          </a:bodyPr>
          <a:lstStyle/>
          <a:p>
            <a:endParaRPr lang="en-US"/>
          </a:p>
        </p:txBody>
      </p:sp>
      <p:sp>
        <p:nvSpPr>
          <p:cNvPr id="10" name="Text Placeholder 9"/>
          <p:cNvSpPr>
            <a:spLocks noGrp="1"/>
          </p:cNvSpPr>
          <p:nvPr>
            <p:ph type="body" sz="quarter" idx="14" hasCustomPrompt="1"/>
          </p:nvPr>
        </p:nvSpPr>
        <p:spPr>
          <a:xfrm>
            <a:off x="4624388" y="3458420"/>
            <a:ext cx="5481637" cy="2352675"/>
          </a:xfrm>
        </p:spPr>
        <p:txBody>
          <a:bodyPr>
            <a:normAutofit/>
          </a:bodyPr>
          <a:lstStyle>
            <a:lvl1pPr marL="0" indent="0">
              <a:buNone/>
              <a:defRPr sz="1600" b="0" baseline="0">
                <a:solidFill>
                  <a:schemeClr val="tx2"/>
                </a:solidFill>
              </a:defRPr>
            </a:lvl1pPr>
          </a:lstStyle>
          <a:p>
            <a:pPr lvl="0"/>
            <a:r>
              <a:rPr lang="en-US" dirty="0"/>
              <a:t>Mô tả - hoặc tên người trình bày - Font size 16 pt</a:t>
            </a:r>
          </a:p>
        </p:txBody>
      </p:sp>
      <p:sp>
        <p:nvSpPr>
          <p:cNvPr id="5" name="Picture Placeholder 4">
            <a:extLst>
              <a:ext uri="{FF2B5EF4-FFF2-40B4-BE49-F238E27FC236}">
                <a16:creationId xmlns:a16="http://schemas.microsoft.com/office/drawing/2014/main" id="{F8543E7C-B24B-C142-9D35-89F0B4951158}"/>
              </a:ext>
            </a:extLst>
          </p:cNvPr>
          <p:cNvSpPr>
            <a:spLocks noGrp="1"/>
          </p:cNvSpPr>
          <p:nvPr>
            <p:ph type="pic" sz="quarter" idx="15" hasCustomPrompt="1"/>
          </p:nvPr>
        </p:nvSpPr>
        <p:spPr>
          <a:xfrm>
            <a:off x="5853583" y="1598205"/>
            <a:ext cx="1511483" cy="878562"/>
          </a:xfrm>
        </p:spPr>
        <p:txBody>
          <a:bodyPr>
            <a:noAutofit/>
          </a:bodyPr>
          <a:lstStyle>
            <a:lvl1pPr>
              <a:defRPr sz="1400"/>
            </a:lvl1pPr>
          </a:lstStyle>
          <a:p>
            <a:r>
              <a:rPr lang="en-VN" dirty="0"/>
              <a:t>Add logo khách hàng ở đây</a:t>
            </a:r>
          </a:p>
        </p:txBody>
      </p:sp>
    </p:spTree>
    <p:extLst>
      <p:ext uri="{BB962C8B-B14F-4D97-AF65-F5344CB8AC3E}">
        <p14:creationId xmlns:p14="http://schemas.microsoft.com/office/powerpoint/2010/main" val="406480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Option 0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9550"/>
          <a:stretch/>
        </p:blipFill>
        <p:spPr>
          <a:xfrm>
            <a:off x="0" y="-1"/>
            <a:ext cx="12192000" cy="6871447"/>
          </a:xfrm>
          <a:prstGeom prst="rect">
            <a:avLst/>
          </a:prstGeom>
        </p:spPr>
      </p:pic>
      <p:sp>
        <p:nvSpPr>
          <p:cNvPr id="2" name="Title 1"/>
          <p:cNvSpPr>
            <a:spLocks noGrp="1"/>
          </p:cNvSpPr>
          <p:nvPr>
            <p:ph type="title" hasCustomPrompt="1"/>
          </p:nvPr>
        </p:nvSpPr>
        <p:spPr>
          <a:xfrm>
            <a:off x="1484220" y="1548497"/>
            <a:ext cx="5596218" cy="1619250"/>
          </a:xfrm>
        </p:spPr>
        <p:txBody>
          <a:bodyPr anchor="t"/>
          <a:lstStyle>
            <a:lvl1pPr>
              <a:defRPr sz="3200" baseline="0">
                <a:solidFill>
                  <a:schemeClr val="bg1"/>
                </a:solidFill>
              </a:defRPr>
            </a:lvl1pPr>
          </a:lstStyle>
          <a:p>
            <a:r>
              <a:rPr lang="en-US"/>
              <a:t>Header 1 – font size 32pt</a:t>
            </a:r>
          </a:p>
        </p:txBody>
      </p:sp>
      <p:sp>
        <p:nvSpPr>
          <p:cNvPr id="3" name="Text Placeholder 2"/>
          <p:cNvSpPr>
            <a:spLocks noGrp="1"/>
          </p:cNvSpPr>
          <p:nvPr>
            <p:ph type="body" idx="1" hasCustomPrompt="1"/>
          </p:nvPr>
        </p:nvSpPr>
        <p:spPr>
          <a:xfrm>
            <a:off x="1484219" y="2252780"/>
            <a:ext cx="5596219" cy="1288295"/>
          </a:xfrm>
        </p:spPr>
        <p:txBody>
          <a:bodyPr>
            <a:normAutofit/>
          </a:bodyPr>
          <a:lstStyle>
            <a:lvl1pPr marL="0" indent="0">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Mô tả - hoặc tên người trình bày - Font size 16 pt</a:t>
            </a:r>
          </a:p>
        </p:txBody>
      </p:sp>
      <p:sp>
        <p:nvSpPr>
          <p:cNvPr id="5" name="Footer Placeholder 4"/>
          <p:cNvSpPr>
            <a:spLocks noGrp="1"/>
          </p:cNvSpPr>
          <p:nvPr>
            <p:ph type="ftr" sz="quarter" idx="11"/>
          </p:nvPr>
        </p:nvSpPr>
        <p:spPr>
          <a:xfrm>
            <a:off x="314325" y="6356350"/>
            <a:ext cx="4114800" cy="365125"/>
          </a:xfrm>
        </p:spPr>
        <p:txBody>
          <a:bodyPr/>
          <a:lstStyle>
            <a:lvl1pPr algn="l">
              <a:defRPr>
                <a:solidFill>
                  <a:schemeClr val="bg1"/>
                </a:solidFill>
              </a:defRPr>
            </a:lvl1pPr>
          </a:lstStyle>
          <a:p>
            <a:endParaRPr lang="en-US"/>
          </a:p>
        </p:txBody>
      </p:sp>
      <p:sp>
        <p:nvSpPr>
          <p:cNvPr id="22" name="Picture Placeholder 8">
            <a:extLst>
              <a:ext uri="{FF2B5EF4-FFF2-40B4-BE49-F238E27FC236}">
                <a16:creationId xmlns:a16="http://schemas.microsoft.com/office/drawing/2014/main" id="{00637892-8242-6F46-BA39-6AFA0FB13CB7}"/>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8" name="Group 7"/>
          <p:cNvGrpSpPr/>
          <p:nvPr userDrawn="1"/>
        </p:nvGrpSpPr>
        <p:grpSpPr>
          <a:xfrm>
            <a:off x="11372850" y="192088"/>
            <a:ext cx="588963" cy="350838"/>
            <a:chOff x="11372850" y="192088"/>
            <a:chExt cx="588963" cy="350838"/>
          </a:xfrm>
          <a:solidFill>
            <a:schemeClr val="bg1"/>
          </a:solidFill>
        </p:grpSpPr>
        <p:sp>
          <p:nvSpPr>
            <p:cNvPr id="9" name="Freeform 5"/>
            <p:cNvSpPr>
              <a:spLocks noEditPoints="1"/>
            </p:cNvSpPr>
            <p:nvPr userDrawn="1"/>
          </p:nvSpPr>
          <p:spPr bwMode="auto">
            <a:xfrm>
              <a:off x="11372850" y="246063"/>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auto">
            <a:xfrm>
              <a:off x="11539538" y="192088"/>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userDrawn="1"/>
          </p:nvSpPr>
          <p:spPr bwMode="auto">
            <a:xfrm>
              <a:off x="11731625" y="246063"/>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7348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 Quo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6199" b="9190"/>
          <a:stretch/>
        </p:blipFill>
        <p:spPr>
          <a:xfrm>
            <a:off x="0" y="-19050"/>
            <a:ext cx="12191999" cy="6877050"/>
          </a:xfrm>
          <a:prstGeom prst="rect">
            <a:avLst/>
          </a:prstGeom>
        </p:spPr>
      </p:pic>
      <p:sp>
        <p:nvSpPr>
          <p:cNvPr id="2" name="Title 1"/>
          <p:cNvSpPr>
            <a:spLocks noGrp="1"/>
          </p:cNvSpPr>
          <p:nvPr>
            <p:ph type="title" hasCustomPrompt="1"/>
          </p:nvPr>
        </p:nvSpPr>
        <p:spPr>
          <a:xfrm>
            <a:off x="1484220" y="1548497"/>
            <a:ext cx="5596218" cy="1619250"/>
          </a:xfrm>
        </p:spPr>
        <p:txBody>
          <a:bodyPr anchor="t"/>
          <a:lstStyle>
            <a:lvl1pPr>
              <a:defRPr sz="2000" b="0" baseline="0">
                <a:solidFill>
                  <a:schemeClr val="bg1"/>
                </a:solidFill>
              </a:defRPr>
            </a:lvl1pPr>
          </a:lstStyle>
          <a:p>
            <a:r>
              <a:rPr lang="en-US"/>
              <a:t>Quote – font size 20 pt</a:t>
            </a:r>
          </a:p>
        </p:txBody>
      </p:sp>
      <p:sp>
        <p:nvSpPr>
          <p:cNvPr id="3" name="Text Placeholder 2"/>
          <p:cNvSpPr>
            <a:spLocks noGrp="1"/>
          </p:cNvSpPr>
          <p:nvPr>
            <p:ph type="body" idx="1" hasCustomPrompt="1"/>
          </p:nvPr>
        </p:nvSpPr>
        <p:spPr>
          <a:xfrm>
            <a:off x="1484219" y="3243380"/>
            <a:ext cx="5596219" cy="1288295"/>
          </a:xfrm>
        </p:spPr>
        <p:txBody>
          <a:bodyPr>
            <a:norm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Full name – font size 20 pt - bold</a:t>
            </a:r>
          </a:p>
        </p:txBody>
      </p:sp>
      <p:sp>
        <p:nvSpPr>
          <p:cNvPr id="5" name="Footer Placeholder 4"/>
          <p:cNvSpPr>
            <a:spLocks noGrp="1"/>
          </p:cNvSpPr>
          <p:nvPr>
            <p:ph type="ftr" sz="quarter" idx="11"/>
          </p:nvPr>
        </p:nvSpPr>
        <p:spPr>
          <a:xfrm>
            <a:off x="314325" y="6356350"/>
            <a:ext cx="4114800" cy="365125"/>
          </a:xfrm>
        </p:spPr>
        <p:txBody>
          <a:bodyPr/>
          <a:lstStyle>
            <a:lvl1pPr algn="l">
              <a:defRPr>
                <a:solidFill>
                  <a:schemeClr val="bg1"/>
                </a:solidFill>
              </a:defRPr>
            </a:lvl1pPr>
          </a:lstStyle>
          <a:p>
            <a:endParaRPr lang="en-US"/>
          </a:p>
        </p:txBody>
      </p:sp>
      <p:sp>
        <p:nvSpPr>
          <p:cNvPr id="8" name="Picture Placeholder 8">
            <a:extLst>
              <a:ext uri="{FF2B5EF4-FFF2-40B4-BE49-F238E27FC236}">
                <a16:creationId xmlns:a16="http://schemas.microsoft.com/office/drawing/2014/main" id="{922D3310-9BC7-6B45-B0FC-18B4D4274DA7}"/>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sp>
        <p:nvSpPr>
          <p:cNvPr id="9" name="AutoShape 3"/>
          <p:cNvSpPr>
            <a:spLocks noChangeAspect="1" noChangeArrowheads="1" noTextEdit="1"/>
          </p:cNvSpPr>
          <p:nvPr userDrawn="1"/>
        </p:nvSpPr>
        <p:spPr bwMode="auto">
          <a:xfrm>
            <a:off x="11372850" y="190500"/>
            <a:ext cx="58896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userDrawn="1"/>
        </p:nvGrpSpPr>
        <p:grpSpPr>
          <a:xfrm>
            <a:off x="11372850" y="192088"/>
            <a:ext cx="588963" cy="350838"/>
            <a:chOff x="11372850" y="192088"/>
            <a:chExt cx="588963" cy="350838"/>
          </a:xfrm>
          <a:solidFill>
            <a:schemeClr val="bg1"/>
          </a:solidFill>
        </p:grpSpPr>
        <p:sp>
          <p:nvSpPr>
            <p:cNvPr id="10" name="Freeform 5"/>
            <p:cNvSpPr>
              <a:spLocks noEditPoints="1"/>
            </p:cNvSpPr>
            <p:nvPr userDrawn="1"/>
          </p:nvSpPr>
          <p:spPr bwMode="auto">
            <a:xfrm>
              <a:off x="11372850" y="246063"/>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userDrawn="1"/>
          </p:nvSpPr>
          <p:spPr bwMode="auto">
            <a:xfrm>
              <a:off x="11539538" y="192088"/>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11731625" y="246063"/>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7936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Break - Quote">
    <p:spTree>
      <p:nvGrpSpPr>
        <p:cNvPr id="1" name=""/>
        <p:cNvGrpSpPr/>
        <p:nvPr/>
      </p:nvGrpSpPr>
      <p:grpSpPr>
        <a:xfrm>
          <a:off x="0" y="0"/>
          <a:ext cx="0" cy="0"/>
          <a:chOff x="0" y="0"/>
          <a:chExt cx="0" cy="0"/>
        </a:xfrm>
      </p:grpSpPr>
      <p:sp>
        <p:nvSpPr>
          <p:cNvPr id="19" name="Freeform 10"/>
          <p:cNvSpPr>
            <a:spLocks/>
          </p:cNvSpPr>
          <p:nvPr userDrawn="1"/>
        </p:nvSpPr>
        <p:spPr bwMode="auto">
          <a:xfrm rot="10800000">
            <a:off x="10076336" y="5862666"/>
            <a:ext cx="1971676" cy="1000067"/>
          </a:xfrm>
          <a:custGeom>
            <a:avLst/>
            <a:gdLst>
              <a:gd name="T0" fmla="*/ 1675 w 1757"/>
              <a:gd name="T1" fmla="*/ 0 h 898"/>
              <a:gd name="T2" fmla="*/ 1602 w 1757"/>
              <a:gd name="T3" fmla="*/ 318 h 898"/>
              <a:gd name="T4" fmla="*/ 973 w 1757"/>
              <a:gd name="T5" fmla="*/ 818 h 898"/>
              <a:gd name="T6" fmla="*/ 971 w 1757"/>
              <a:gd name="T7" fmla="*/ 818 h 898"/>
              <a:gd name="T8" fmla="*/ 100 w 1757"/>
              <a:gd name="T9" fmla="*/ 816 h 898"/>
              <a:gd name="T10" fmla="*/ 289 w 1757"/>
              <a:gd name="T11" fmla="*/ 0 h 898"/>
              <a:gd name="T12" fmla="*/ 206 w 1757"/>
              <a:gd name="T13" fmla="*/ 0 h 898"/>
              <a:gd name="T14" fmla="*/ 0 w 1757"/>
              <a:gd name="T15" fmla="*/ 895 h 898"/>
              <a:gd name="T16" fmla="*/ 971 w 1757"/>
              <a:gd name="T17" fmla="*/ 898 h 898"/>
              <a:gd name="T18" fmla="*/ 973 w 1757"/>
              <a:gd name="T19" fmla="*/ 898 h 898"/>
              <a:gd name="T20" fmla="*/ 1424 w 1757"/>
              <a:gd name="T21" fmla="*/ 741 h 898"/>
              <a:gd name="T22" fmla="*/ 1680 w 1757"/>
              <a:gd name="T23" fmla="*/ 336 h 898"/>
              <a:gd name="T24" fmla="*/ 1757 w 1757"/>
              <a:gd name="T25" fmla="*/ 0 h 898"/>
              <a:gd name="T26" fmla="*/ 1675 w 1757"/>
              <a:gd name="T27"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7" h="898">
                <a:moveTo>
                  <a:pt x="1675" y="0"/>
                </a:moveTo>
                <a:cubicBezTo>
                  <a:pt x="1602" y="318"/>
                  <a:pt x="1602" y="318"/>
                  <a:pt x="1602" y="318"/>
                </a:cubicBezTo>
                <a:cubicBezTo>
                  <a:pt x="1534" y="613"/>
                  <a:pt x="1276" y="818"/>
                  <a:pt x="973" y="818"/>
                </a:cubicBezTo>
                <a:cubicBezTo>
                  <a:pt x="971" y="818"/>
                  <a:pt x="971" y="818"/>
                  <a:pt x="971" y="818"/>
                </a:cubicBezTo>
                <a:cubicBezTo>
                  <a:pt x="100" y="816"/>
                  <a:pt x="100" y="816"/>
                  <a:pt x="100" y="816"/>
                </a:cubicBezTo>
                <a:cubicBezTo>
                  <a:pt x="289" y="0"/>
                  <a:pt x="289" y="0"/>
                  <a:pt x="289" y="0"/>
                </a:cubicBezTo>
                <a:cubicBezTo>
                  <a:pt x="206" y="0"/>
                  <a:pt x="206" y="0"/>
                  <a:pt x="206" y="0"/>
                </a:cubicBezTo>
                <a:cubicBezTo>
                  <a:pt x="0" y="895"/>
                  <a:pt x="0" y="895"/>
                  <a:pt x="0" y="895"/>
                </a:cubicBezTo>
                <a:cubicBezTo>
                  <a:pt x="971" y="898"/>
                  <a:pt x="971" y="898"/>
                  <a:pt x="971" y="898"/>
                </a:cubicBezTo>
                <a:cubicBezTo>
                  <a:pt x="973" y="898"/>
                  <a:pt x="973" y="898"/>
                  <a:pt x="973" y="898"/>
                </a:cubicBezTo>
                <a:cubicBezTo>
                  <a:pt x="1136" y="898"/>
                  <a:pt x="1296" y="843"/>
                  <a:pt x="1424" y="741"/>
                </a:cubicBezTo>
                <a:cubicBezTo>
                  <a:pt x="1552" y="640"/>
                  <a:pt x="1643" y="496"/>
                  <a:pt x="1680" y="336"/>
                </a:cubicBezTo>
                <a:cubicBezTo>
                  <a:pt x="1757" y="0"/>
                  <a:pt x="1757" y="0"/>
                  <a:pt x="1757" y="0"/>
                </a:cubicBezTo>
                <a:lnTo>
                  <a:pt x="1675" y="0"/>
                </a:lnTo>
                <a:close/>
              </a:path>
            </a:pathLst>
          </a:custGeom>
          <a:solidFill>
            <a:srgbClr val="E1E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609600" y="1872898"/>
            <a:ext cx="5596218" cy="1619250"/>
          </a:xfrm>
        </p:spPr>
        <p:txBody>
          <a:bodyPr anchor="t"/>
          <a:lstStyle>
            <a:lvl1pPr>
              <a:lnSpc>
                <a:spcPct val="150000"/>
              </a:lnSpc>
              <a:defRPr sz="2000" b="0" baseline="0">
                <a:solidFill>
                  <a:schemeClr val="tx2"/>
                </a:solidFill>
              </a:defRPr>
            </a:lvl1pPr>
          </a:lstStyle>
          <a:p>
            <a:r>
              <a:rPr lang="en-US"/>
              <a:t>“Concentrate all your thoughts upon the work in hand. The sun's rays do not burn until brought to a focus. “</a:t>
            </a:r>
          </a:p>
        </p:txBody>
      </p:sp>
      <p:sp>
        <p:nvSpPr>
          <p:cNvPr id="3" name="Text Placeholder 2"/>
          <p:cNvSpPr>
            <a:spLocks noGrp="1"/>
          </p:cNvSpPr>
          <p:nvPr>
            <p:ph type="body" idx="1" hasCustomPrompt="1"/>
          </p:nvPr>
        </p:nvSpPr>
        <p:spPr>
          <a:xfrm>
            <a:off x="609599" y="3400035"/>
            <a:ext cx="5596219" cy="1288295"/>
          </a:xfrm>
        </p:spPr>
        <p:txBody>
          <a:bodyPr>
            <a:normAutofit/>
          </a:bodyPr>
          <a:lstStyle>
            <a:lvl1pPr marL="0" indent="0">
              <a:buNone/>
              <a:defRPr sz="20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Full name - font size 20pt - bold</a:t>
            </a:r>
          </a:p>
        </p:txBody>
      </p:sp>
      <p:sp>
        <p:nvSpPr>
          <p:cNvPr id="5" name="Footer Placeholder 4"/>
          <p:cNvSpPr>
            <a:spLocks noGrp="1"/>
          </p:cNvSpPr>
          <p:nvPr>
            <p:ph type="ftr" sz="quarter" idx="11"/>
          </p:nvPr>
        </p:nvSpPr>
        <p:spPr>
          <a:xfrm>
            <a:off x="314325" y="6356350"/>
            <a:ext cx="4114800" cy="365125"/>
          </a:xfrm>
        </p:spPr>
        <p:txBody>
          <a:bodyPr/>
          <a:lstStyle>
            <a:lvl1pPr algn="l">
              <a:defRPr>
                <a:solidFill>
                  <a:schemeClr val="bg1">
                    <a:lumMod val="65000"/>
                  </a:schemeClr>
                </a:solidFill>
              </a:defRPr>
            </a:lvl1pPr>
          </a:lstStyle>
          <a:p>
            <a:endParaRPr lang="en-US"/>
          </a:p>
        </p:txBody>
      </p:sp>
      <p:grpSp>
        <p:nvGrpSpPr>
          <p:cNvPr id="10" name="Group 9"/>
          <p:cNvGrpSpPr/>
          <p:nvPr userDrawn="1"/>
        </p:nvGrpSpPr>
        <p:grpSpPr>
          <a:xfrm>
            <a:off x="5364977" y="4181302"/>
            <a:ext cx="3902667" cy="2676698"/>
            <a:chOff x="8538521" y="5195806"/>
            <a:chExt cx="2122488" cy="1455738"/>
          </a:xfrm>
          <a:solidFill>
            <a:schemeClr val="accent1"/>
          </a:solidFill>
        </p:grpSpPr>
        <p:sp>
          <p:nvSpPr>
            <p:cNvPr id="11" name="Freeform 15"/>
            <p:cNvSpPr>
              <a:spLocks/>
            </p:cNvSpPr>
            <p:nvPr userDrawn="1"/>
          </p:nvSpPr>
          <p:spPr bwMode="auto">
            <a:xfrm>
              <a:off x="8538521" y="5195806"/>
              <a:ext cx="2122488" cy="1455737"/>
            </a:xfrm>
            <a:custGeom>
              <a:avLst/>
              <a:gdLst>
                <a:gd name="T0" fmla="*/ 226 w 482"/>
                <a:gd name="T1" fmla="*/ 0 h 333"/>
                <a:gd name="T2" fmla="*/ 118 w 482"/>
                <a:gd name="T3" fmla="*/ 36 h 333"/>
                <a:gd name="T4" fmla="*/ 50 w 482"/>
                <a:gd name="T5" fmla="*/ 127 h 333"/>
                <a:gd name="T6" fmla="*/ 43 w 482"/>
                <a:gd name="T7" fmla="*/ 146 h 333"/>
                <a:gd name="T8" fmla="*/ 0 w 482"/>
                <a:gd name="T9" fmla="*/ 333 h 333"/>
                <a:gd name="T10" fmla="*/ 7 w 482"/>
                <a:gd name="T11" fmla="*/ 333 h 333"/>
                <a:gd name="T12" fmla="*/ 50 w 482"/>
                <a:gd name="T13" fmla="*/ 148 h 333"/>
                <a:gd name="T14" fmla="*/ 56 w 482"/>
                <a:gd name="T15" fmla="*/ 129 h 333"/>
                <a:gd name="T16" fmla="*/ 226 w 482"/>
                <a:gd name="T17" fmla="*/ 7 h 333"/>
                <a:gd name="T18" fmla="*/ 474 w 482"/>
                <a:gd name="T19" fmla="*/ 7 h 333"/>
                <a:gd name="T20" fmla="*/ 399 w 482"/>
                <a:gd name="T21" fmla="*/ 333 h 333"/>
                <a:gd name="T22" fmla="*/ 406 w 482"/>
                <a:gd name="T23" fmla="*/ 333 h 333"/>
                <a:gd name="T24" fmla="*/ 482 w 482"/>
                <a:gd name="T25" fmla="*/ 0 h 333"/>
                <a:gd name="T26" fmla="*/ 226 w 482"/>
                <a:gd name="T27"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333">
                  <a:moveTo>
                    <a:pt x="226" y="0"/>
                  </a:moveTo>
                  <a:cubicBezTo>
                    <a:pt x="188" y="0"/>
                    <a:pt x="150" y="13"/>
                    <a:pt x="118" y="36"/>
                  </a:cubicBezTo>
                  <a:cubicBezTo>
                    <a:pt x="87" y="59"/>
                    <a:pt x="63" y="90"/>
                    <a:pt x="50" y="127"/>
                  </a:cubicBezTo>
                  <a:cubicBezTo>
                    <a:pt x="48" y="131"/>
                    <a:pt x="43" y="146"/>
                    <a:pt x="43" y="146"/>
                  </a:cubicBezTo>
                  <a:cubicBezTo>
                    <a:pt x="0" y="333"/>
                    <a:pt x="0" y="333"/>
                    <a:pt x="0" y="333"/>
                  </a:cubicBezTo>
                  <a:cubicBezTo>
                    <a:pt x="7" y="333"/>
                    <a:pt x="7" y="333"/>
                    <a:pt x="7" y="333"/>
                  </a:cubicBezTo>
                  <a:cubicBezTo>
                    <a:pt x="50" y="148"/>
                    <a:pt x="50" y="148"/>
                    <a:pt x="50" y="148"/>
                  </a:cubicBezTo>
                  <a:cubicBezTo>
                    <a:pt x="50" y="147"/>
                    <a:pt x="55" y="133"/>
                    <a:pt x="56" y="129"/>
                  </a:cubicBezTo>
                  <a:cubicBezTo>
                    <a:pt x="83" y="56"/>
                    <a:pt x="152" y="7"/>
                    <a:pt x="226" y="7"/>
                  </a:cubicBezTo>
                  <a:cubicBezTo>
                    <a:pt x="474" y="7"/>
                    <a:pt x="474" y="7"/>
                    <a:pt x="474" y="7"/>
                  </a:cubicBezTo>
                  <a:cubicBezTo>
                    <a:pt x="399" y="333"/>
                    <a:pt x="399" y="333"/>
                    <a:pt x="399" y="333"/>
                  </a:cubicBezTo>
                  <a:cubicBezTo>
                    <a:pt x="406" y="333"/>
                    <a:pt x="406" y="333"/>
                    <a:pt x="406" y="333"/>
                  </a:cubicBezTo>
                  <a:cubicBezTo>
                    <a:pt x="482" y="0"/>
                    <a:pt x="482" y="0"/>
                    <a:pt x="482" y="0"/>
                  </a:cubicBez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userDrawn="1"/>
          </p:nvSpPr>
          <p:spPr bwMode="auto">
            <a:xfrm>
              <a:off x="8662347" y="5313281"/>
              <a:ext cx="1852613" cy="1338262"/>
            </a:xfrm>
            <a:custGeom>
              <a:avLst/>
              <a:gdLst>
                <a:gd name="T0" fmla="*/ 198 w 421"/>
                <a:gd name="T1" fmla="*/ 0 h 306"/>
                <a:gd name="T2" fmla="*/ 106 w 421"/>
                <a:gd name="T3" fmla="*/ 31 h 306"/>
                <a:gd name="T4" fmla="*/ 47 w 421"/>
                <a:gd name="T5" fmla="*/ 109 h 306"/>
                <a:gd name="T6" fmla="*/ 47 w 421"/>
                <a:gd name="T7" fmla="*/ 110 h 306"/>
                <a:gd name="T8" fmla="*/ 41 w 421"/>
                <a:gd name="T9" fmla="*/ 126 h 306"/>
                <a:gd name="T10" fmla="*/ 0 w 421"/>
                <a:gd name="T11" fmla="*/ 306 h 306"/>
                <a:gd name="T12" fmla="*/ 7 w 421"/>
                <a:gd name="T13" fmla="*/ 306 h 306"/>
                <a:gd name="T14" fmla="*/ 48 w 421"/>
                <a:gd name="T15" fmla="*/ 128 h 306"/>
                <a:gd name="T16" fmla="*/ 53 w 421"/>
                <a:gd name="T17" fmla="*/ 112 h 306"/>
                <a:gd name="T18" fmla="*/ 53 w 421"/>
                <a:gd name="T19" fmla="*/ 112 h 306"/>
                <a:gd name="T20" fmla="*/ 110 w 421"/>
                <a:gd name="T21" fmla="*/ 36 h 306"/>
                <a:gd name="T22" fmla="*/ 198 w 421"/>
                <a:gd name="T23" fmla="*/ 7 h 306"/>
                <a:gd name="T24" fmla="*/ 412 w 421"/>
                <a:gd name="T25" fmla="*/ 7 h 306"/>
                <a:gd name="T26" fmla="*/ 343 w 421"/>
                <a:gd name="T27" fmla="*/ 306 h 306"/>
                <a:gd name="T28" fmla="*/ 350 w 421"/>
                <a:gd name="T29" fmla="*/ 306 h 306"/>
                <a:gd name="T30" fmla="*/ 421 w 421"/>
                <a:gd name="T31" fmla="*/ 0 h 306"/>
                <a:gd name="T32" fmla="*/ 198 w 421"/>
                <a:gd name="T33"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1" h="306">
                  <a:moveTo>
                    <a:pt x="198" y="0"/>
                  </a:moveTo>
                  <a:cubicBezTo>
                    <a:pt x="165" y="0"/>
                    <a:pt x="133" y="11"/>
                    <a:pt x="106" y="31"/>
                  </a:cubicBezTo>
                  <a:cubicBezTo>
                    <a:pt x="79" y="50"/>
                    <a:pt x="59" y="78"/>
                    <a:pt x="47" y="109"/>
                  </a:cubicBezTo>
                  <a:cubicBezTo>
                    <a:pt x="47" y="110"/>
                    <a:pt x="47" y="110"/>
                    <a:pt x="47" y="110"/>
                  </a:cubicBezTo>
                  <a:cubicBezTo>
                    <a:pt x="46" y="111"/>
                    <a:pt x="43" y="120"/>
                    <a:pt x="41" y="126"/>
                  </a:cubicBezTo>
                  <a:cubicBezTo>
                    <a:pt x="0" y="306"/>
                    <a:pt x="0" y="306"/>
                    <a:pt x="0" y="306"/>
                  </a:cubicBezTo>
                  <a:cubicBezTo>
                    <a:pt x="7" y="306"/>
                    <a:pt x="7" y="306"/>
                    <a:pt x="7" y="306"/>
                  </a:cubicBezTo>
                  <a:cubicBezTo>
                    <a:pt x="48" y="128"/>
                    <a:pt x="48" y="128"/>
                    <a:pt x="48" y="128"/>
                  </a:cubicBezTo>
                  <a:cubicBezTo>
                    <a:pt x="50" y="121"/>
                    <a:pt x="52" y="113"/>
                    <a:pt x="53" y="112"/>
                  </a:cubicBezTo>
                  <a:cubicBezTo>
                    <a:pt x="53" y="112"/>
                    <a:pt x="53" y="112"/>
                    <a:pt x="53" y="112"/>
                  </a:cubicBezTo>
                  <a:cubicBezTo>
                    <a:pt x="64" y="81"/>
                    <a:pt x="84" y="55"/>
                    <a:pt x="110" y="36"/>
                  </a:cubicBezTo>
                  <a:cubicBezTo>
                    <a:pt x="136" y="17"/>
                    <a:pt x="167" y="7"/>
                    <a:pt x="198" y="7"/>
                  </a:cubicBezTo>
                  <a:cubicBezTo>
                    <a:pt x="412" y="7"/>
                    <a:pt x="412" y="7"/>
                    <a:pt x="412" y="7"/>
                  </a:cubicBezTo>
                  <a:cubicBezTo>
                    <a:pt x="343" y="306"/>
                    <a:pt x="343" y="306"/>
                    <a:pt x="343" y="306"/>
                  </a:cubicBezTo>
                  <a:cubicBezTo>
                    <a:pt x="350" y="306"/>
                    <a:pt x="350" y="306"/>
                    <a:pt x="350" y="306"/>
                  </a:cubicBezTo>
                  <a:cubicBezTo>
                    <a:pt x="421" y="0"/>
                    <a:pt x="421" y="0"/>
                    <a:pt x="421"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userDrawn="1"/>
          </p:nvSpPr>
          <p:spPr bwMode="auto">
            <a:xfrm>
              <a:off x="8781409" y="5432344"/>
              <a:ext cx="1584325" cy="1219200"/>
            </a:xfrm>
            <a:custGeom>
              <a:avLst/>
              <a:gdLst>
                <a:gd name="T0" fmla="*/ 171 w 360"/>
                <a:gd name="T1" fmla="*/ 0 h 279"/>
                <a:gd name="T2" fmla="*/ 95 w 360"/>
                <a:gd name="T3" fmla="*/ 25 h 279"/>
                <a:gd name="T4" fmla="*/ 45 w 360"/>
                <a:gd name="T5" fmla="*/ 92 h 279"/>
                <a:gd name="T6" fmla="*/ 45 w 360"/>
                <a:gd name="T7" fmla="*/ 92 h 279"/>
                <a:gd name="T8" fmla="*/ 40 w 360"/>
                <a:gd name="T9" fmla="*/ 106 h 279"/>
                <a:gd name="T10" fmla="*/ 0 w 360"/>
                <a:gd name="T11" fmla="*/ 279 h 279"/>
                <a:gd name="T12" fmla="*/ 7 w 360"/>
                <a:gd name="T13" fmla="*/ 279 h 279"/>
                <a:gd name="T14" fmla="*/ 46 w 360"/>
                <a:gd name="T15" fmla="*/ 108 h 279"/>
                <a:gd name="T16" fmla="*/ 51 w 360"/>
                <a:gd name="T17" fmla="*/ 94 h 279"/>
                <a:gd name="T18" fmla="*/ 51 w 360"/>
                <a:gd name="T19" fmla="*/ 94 h 279"/>
                <a:gd name="T20" fmla="*/ 99 w 360"/>
                <a:gd name="T21" fmla="*/ 31 h 279"/>
                <a:gd name="T22" fmla="*/ 171 w 360"/>
                <a:gd name="T23" fmla="*/ 7 h 279"/>
                <a:gd name="T24" fmla="*/ 352 w 360"/>
                <a:gd name="T25" fmla="*/ 7 h 279"/>
                <a:gd name="T26" fmla="*/ 289 w 360"/>
                <a:gd name="T27" fmla="*/ 279 h 279"/>
                <a:gd name="T28" fmla="*/ 296 w 360"/>
                <a:gd name="T29" fmla="*/ 279 h 279"/>
                <a:gd name="T30" fmla="*/ 360 w 360"/>
                <a:gd name="T31" fmla="*/ 0 h 279"/>
                <a:gd name="T32" fmla="*/ 171 w 360"/>
                <a:gd name="T3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279">
                  <a:moveTo>
                    <a:pt x="171" y="0"/>
                  </a:moveTo>
                  <a:cubicBezTo>
                    <a:pt x="144" y="0"/>
                    <a:pt x="117" y="9"/>
                    <a:pt x="95" y="25"/>
                  </a:cubicBezTo>
                  <a:cubicBezTo>
                    <a:pt x="72" y="42"/>
                    <a:pt x="55" y="65"/>
                    <a:pt x="45" y="92"/>
                  </a:cubicBezTo>
                  <a:cubicBezTo>
                    <a:pt x="45" y="92"/>
                    <a:pt x="45" y="92"/>
                    <a:pt x="45" y="92"/>
                  </a:cubicBezTo>
                  <a:cubicBezTo>
                    <a:pt x="44" y="93"/>
                    <a:pt x="42" y="100"/>
                    <a:pt x="40" y="106"/>
                  </a:cubicBezTo>
                  <a:cubicBezTo>
                    <a:pt x="0" y="279"/>
                    <a:pt x="0" y="279"/>
                    <a:pt x="0" y="279"/>
                  </a:cubicBezTo>
                  <a:cubicBezTo>
                    <a:pt x="7" y="279"/>
                    <a:pt x="7" y="279"/>
                    <a:pt x="7" y="279"/>
                  </a:cubicBezTo>
                  <a:cubicBezTo>
                    <a:pt x="46" y="108"/>
                    <a:pt x="46" y="108"/>
                    <a:pt x="46" y="108"/>
                  </a:cubicBezTo>
                  <a:cubicBezTo>
                    <a:pt x="49" y="101"/>
                    <a:pt x="51" y="95"/>
                    <a:pt x="51" y="94"/>
                  </a:cubicBezTo>
                  <a:cubicBezTo>
                    <a:pt x="51" y="94"/>
                    <a:pt x="51" y="94"/>
                    <a:pt x="51" y="94"/>
                  </a:cubicBezTo>
                  <a:cubicBezTo>
                    <a:pt x="61" y="68"/>
                    <a:pt x="77" y="46"/>
                    <a:pt x="99" y="31"/>
                  </a:cubicBezTo>
                  <a:cubicBezTo>
                    <a:pt x="120" y="15"/>
                    <a:pt x="145" y="7"/>
                    <a:pt x="171" y="7"/>
                  </a:cubicBezTo>
                  <a:cubicBezTo>
                    <a:pt x="352" y="7"/>
                    <a:pt x="352" y="7"/>
                    <a:pt x="352" y="7"/>
                  </a:cubicBezTo>
                  <a:cubicBezTo>
                    <a:pt x="289" y="279"/>
                    <a:pt x="289" y="279"/>
                    <a:pt x="289" y="279"/>
                  </a:cubicBezTo>
                  <a:cubicBezTo>
                    <a:pt x="296" y="279"/>
                    <a:pt x="296" y="279"/>
                    <a:pt x="296" y="279"/>
                  </a:cubicBezTo>
                  <a:cubicBezTo>
                    <a:pt x="360" y="0"/>
                    <a:pt x="360" y="0"/>
                    <a:pt x="360" y="0"/>
                  </a:cubicBezTo>
                  <a:lnTo>
                    <a:pt x="1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8"/>
            <p:cNvSpPr>
              <a:spLocks/>
            </p:cNvSpPr>
            <p:nvPr userDrawn="1"/>
          </p:nvSpPr>
          <p:spPr bwMode="auto">
            <a:xfrm>
              <a:off x="8903647" y="5549819"/>
              <a:ext cx="1312863" cy="1101725"/>
            </a:xfrm>
            <a:custGeom>
              <a:avLst/>
              <a:gdLst>
                <a:gd name="T0" fmla="*/ 143 w 298"/>
                <a:gd name="T1" fmla="*/ 0 h 252"/>
                <a:gd name="T2" fmla="*/ 83 w 298"/>
                <a:gd name="T3" fmla="*/ 20 h 252"/>
                <a:gd name="T4" fmla="*/ 42 w 298"/>
                <a:gd name="T5" fmla="*/ 74 h 252"/>
                <a:gd name="T6" fmla="*/ 38 w 298"/>
                <a:gd name="T7" fmla="*/ 86 h 252"/>
                <a:gd name="T8" fmla="*/ 0 w 298"/>
                <a:gd name="T9" fmla="*/ 252 h 252"/>
                <a:gd name="T10" fmla="*/ 7 w 298"/>
                <a:gd name="T11" fmla="*/ 252 h 252"/>
                <a:gd name="T12" fmla="*/ 44 w 298"/>
                <a:gd name="T13" fmla="*/ 88 h 252"/>
                <a:gd name="T14" fmla="*/ 48 w 298"/>
                <a:gd name="T15" fmla="*/ 76 h 252"/>
                <a:gd name="T16" fmla="*/ 87 w 298"/>
                <a:gd name="T17" fmla="*/ 25 h 252"/>
                <a:gd name="T18" fmla="*/ 143 w 298"/>
                <a:gd name="T19" fmla="*/ 6 h 252"/>
                <a:gd name="T20" fmla="*/ 290 w 298"/>
                <a:gd name="T21" fmla="*/ 6 h 252"/>
                <a:gd name="T22" fmla="*/ 233 w 298"/>
                <a:gd name="T23" fmla="*/ 252 h 252"/>
                <a:gd name="T24" fmla="*/ 240 w 298"/>
                <a:gd name="T25" fmla="*/ 252 h 252"/>
                <a:gd name="T26" fmla="*/ 298 w 298"/>
                <a:gd name="T27" fmla="*/ 0 h 252"/>
                <a:gd name="T28" fmla="*/ 143 w 298"/>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52">
                  <a:moveTo>
                    <a:pt x="143" y="0"/>
                  </a:moveTo>
                  <a:cubicBezTo>
                    <a:pt x="122" y="0"/>
                    <a:pt x="101" y="7"/>
                    <a:pt x="83" y="20"/>
                  </a:cubicBezTo>
                  <a:cubicBezTo>
                    <a:pt x="64" y="33"/>
                    <a:pt x="50" y="52"/>
                    <a:pt x="42" y="74"/>
                  </a:cubicBezTo>
                  <a:cubicBezTo>
                    <a:pt x="41" y="75"/>
                    <a:pt x="40" y="80"/>
                    <a:pt x="38" y="86"/>
                  </a:cubicBezTo>
                  <a:cubicBezTo>
                    <a:pt x="0" y="252"/>
                    <a:pt x="0" y="252"/>
                    <a:pt x="0" y="252"/>
                  </a:cubicBezTo>
                  <a:cubicBezTo>
                    <a:pt x="7" y="252"/>
                    <a:pt x="7" y="252"/>
                    <a:pt x="7" y="252"/>
                  </a:cubicBezTo>
                  <a:cubicBezTo>
                    <a:pt x="44" y="88"/>
                    <a:pt x="44" y="88"/>
                    <a:pt x="44" y="88"/>
                  </a:cubicBezTo>
                  <a:cubicBezTo>
                    <a:pt x="46" y="82"/>
                    <a:pt x="48" y="77"/>
                    <a:pt x="48" y="76"/>
                  </a:cubicBezTo>
                  <a:cubicBezTo>
                    <a:pt x="56" y="56"/>
                    <a:pt x="69" y="38"/>
                    <a:pt x="87" y="25"/>
                  </a:cubicBezTo>
                  <a:cubicBezTo>
                    <a:pt x="103" y="13"/>
                    <a:pt x="123" y="6"/>
                    <a:pt x="143" y="6"/>
                  </a:cubicBezTo>
                  <a:cubicBezTo>
                    <a:pt x="290" y="6"/>
                    <a:pt x="290" y="6"/>
                    <a:pt x="290" y="6"/>
                  </a:cubicBezTo>
                  <a:cubicBezTo>
                    <a:pt x="233" y="252"/>
                    <a:pt x="233" y="252"/>
                    <a:pt x="233" y="252"/>
                  </a:cubicBezTo>
                  <a:cubicBezTo>
                    <a:pt x="240" y="252"/>
                    <a:pt x="240" y="252"/>
                    <a:pt x="240" y="252"/>
                  </a:cubicBezTo>
                  <a:cubicBezTo>
                    <a:pt x="298" y="0"/>
                    <a:pt x="298" y="0"/>
                    <a:pt x="298" y="0"/>
                  </a:cubicBezTo>
                  <a:lnTo>
                    <a:pt x="1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userDrawn="1"/>
        </p:nvGrpSpPr>
        <p:grpSpPr>
          <a:xfrm rot="10800000">
            <a:off x="4437086" y="5570168"/>
            <a:ext cx="2547204" cy="1291984"/>
            <a:chOff x="-3948112" y="979488"/>
            <a:chExt cx="7699375" cy="3905249"/>
          </a:xfrm>
        </p:grpSpPr>
        <p:sp>
          <p:nvSpPr>
            <p:cNvPr id="16" name="Freeform 10"/>
            <p:cNvSpPr>
              <a:spLocks/>
            </p:cNvSpPr>
            <p:nvPr userDrawn="1"/>
          </p:nvSpPr>
          <p:spPr bwMode="auto">
            <a:xfrm>
              <a:off x="-3948112" y="979488"/>
              <a:ext cx="7699375" cy="3905249"/>
            </a:xfrm>
            <a:custGeom>
              <a:avLst/>
              <a:gdLst>
                <a:gd name="T0" fmla="*/ 1675 w 1757"/>
                <a:gd name="T1" fmla="*/ 0 h 898"/>
                <a:gd name="T2" fmla="*/ 1602 w 1757"/>
                <a:gd name="T3" fmla="*/ 318 h 898"/>
                <a:gd name="T4" fmla="*/ 973 w 1757"/>
                <a:gd name="T5" fmla="*/ 818 h 898"/>
                <a:gd name="T6" fmla="*/ 971 w 1757"/>
                <a:gd name="T7" fmla="*/ 818 h 898"/>
                <a:gd name="T8" fmla="*/ 100 w 1757"/>
                <a:gd name="T9" fmla="*/ 816 h 898"/>
                <a:gd name="T10" fmla="*/ 289 w 1757"/>
                <a:gd name="T11" fmla="*/ 0 h 898"/>
                <a:gd name="T12" fmla="*/ 206 w 1757"/>
                <a:gd name="T13" fmla="*/ 0 h 898"/>
                <a:gd name="T14" fmla="*/ 0 w 1757"/>
                <a:gd name="T15" fmla="*/ 895 h 898"/>
                <a:gd name="T16" fmla="*/ 971 w 1757"/>
                <a:gd name="T17" fmla="*/ 898 h 898"/>
                <a:gd name="T18" fmla="*/ 973 w 1757"/>
                <a:gd name="T19" fmla="*/ 898 h 898"/>
                <a:gd name="T20" fmla="*/ 1424 w 1757"/>
                <a:gd name="T21" fmla="*/ 741 h 898"/>
                <a:gd name="T22" fmla="*/ 1680 w 1757"/>
                <a:gd name="T23" fmla="*/ 336 h 898"/>
                <a:gd name="T24" fmla="*/ 1757 w 1757"/>
                <a:gd name="T25" fmla="*/ 0 h 898"/>
                <a:gd name="T26" fmla="*/ 1675 w 1757"/>
                <a:gd name="T27"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7" h="898">
                  <a:moveTo>
                    <a:pt x="1675" y="0"/>
                  </a:moveTo>
                  <a:cubicBezTo>
                    <a:pt x="1602" y="318"/>
                    <a:pt x="1602" y="318"/>
                    <a:pt x="1602" y="318"/>
                  </a:cubicBezTo>
                  <a:cubicBezTo>
                    <a:pt x="1534" y="613"/>
                    <a:pt x="1276" y="818"/>
                    <a:pt x="973" y="818"/>
                  </a:cubicBezTo>
                  <a:cubicBezTo>
                    <a:pt x="971" y="818"/>
                    <a:pt x="971" y="818"/>
                    <a:pt x="971" y="818"/>
                  </a:cubicBezTo>
                  <a:cubicBezTo>
                    <a:pt x="100" y="816"/>
                    <a:pt x="100" y="816"/>
                    <a:pt x="100" y="816"/>
                  </a:cubicBezTo>
                  <a:cubicBezTo>
                    <a:pt x="289" y="0"/>
                    <a:pt x="289" y="0"/>
                    <a:pt x="289" y="0"/>
                  </a:cubicBezTo>
                  <a:cubicBezTo>
                    <a:pt x="206" y="0"/>
                    <a:pt x="206" y="0"/>
                    <a:pt x="206" y="0"/>
                  </a:cubicBezTo>
                  <a:cubicBezTo>
                    <a:pt x="0" y="895"/>
                    <a:pt x="0" y="895"/>
                    <a:pt x="0" y="895"/>
                  </a:cubicBezTo>
                  <a:cubicBezTo>
                    <a:pt x="971" y="898"/>
                    <a:pt x="971" y="898"/>
                    <a:pt x="971" y="898"/>
                  </a:cubicBezTo>
                  <a:cubicBezTo>
                    <a:pt x="973" y="898"/>
                    <a:pt x="973" y="898"/>
                    <a:pt x="973" y="898"/>
                  </a:cubicBezTo>
                  <a:cubicBezTo>
                    <a:pt x="1136" y="898"/>
                    <a:pt x="1296" y="843"/>
                    <a:pt x="1424" y="741"/>
                  </a:cubicBezTo>
                  <a:cubicBezTo>
                    <a:pt x="1552" y="640"/>
                    <a:pt x="1643" y="496"/>
                    <a:pt x="1680" y="336"/>
                  </a:cubicBezTo>
                  <a:cubicBezTo>
                    <a:pt x="1757" y="0"/>
                    <a:pt x="1757" y="0"/>
                    <a:pt x="1757" y="0"/>
                  </a:cubicBezTo>
                  <a:lnTo>
                    <a:pt x="1675" y="0"/>
                  </a:lnTo>
                  <a:close/>
                </a:path>
              </a:pathLst>
            </a:custGeom>
            <a:solidFill>
              <a:srgbClr val="E1E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2847975" y="979488"/>
              <a:ext cx="5700713" cy="3035300"/>
            </a:xfrm>
            <a:custGeom>
              <a:avLst/>
              <a:gdLst>
                <a:gd name="T0" fmla="*/ 1301 w 1301"/>
                <a:gd name="T1" fmla="*/ 0 h 698"/>
                <a:gd name="T2" fmla="*/ 1234 w 1301"/>
                <a:gd name="T3" fmla="*/ 291 h 698"/>
                <a:gd name="T4" fmla="*/ 1049 w 1301"/>
                <a:gd name="T5" fmla="*/ 584 h 698"/>
                <a:gd name="T6" fmla="*/ 722 w 1301"/>
                <a:gd name="T7" fmla="*/ 698 h 698"/>
                <a:gd name="T8" fmla="*/ 0 w 1301"/>
                <a:gd name="T9" fmla="*/ 696 h 698"/>
                <a:gd name="T10" fmla="*/ 161 w 1301"/>
                <a:gd name="T11" fmla="*/ 0 h 698"/>
                <a:gd name="T12" fmla="*/ 1301 w 1301"/>
                <a:gd name="T13" fmla="*/ 0 h 698"/>
              </a:gdLst>
              <a:ahLst/>
              <a:cxnLst>
                <a:cxn ang="0">
                  <a:pos x="T0" y="T1"/>
                </a:cxn>
                <a:cxn ang="0">
                  <a:pos x="T2" y="T3"/>
                </a:cxn>
                <a:cxn ang="0">
                  <a:pos x="T4" y="T5"/>
                </a:cxn>
                <a:cxn ang="0">
                  <a:pos x="T6" y="T7"/>
                </a:cxn>
                <a:cxn ang="0">
                  <a:pos x="T8" y="T9"/>
                </a:cxn>
                <a:cxn ang="0">
                  <a:pos x="T10" y="T11"/>
                </a:cxn>
                <a:cxn ang="0">
                  <a:pos x="T12" y="T13"/>
                </a:cxn>
              </a:cxnLst>
              <a:rect l="0" t="0" r="r" b="b"/>
              <a:pathLst>
                <a:path w="1301" h="698">
                  <a:moveTo>
                    <a:pt x="1301" y="0"/>
                  </a:moveTo>
                  <a:cubicBezTo>
                    <a:pt x="1234" y="291"/>
                    <a:pt x="1234" y="291"/>
                    <a:pt x="1234" y="291"/>
                  </a:cubicBezTo>
                  <a:cubicBezTo>
                    <a:pt x="1207" y="407"/>
                    <a:pt x="1142" y="511"/>
                    <a:pt x="1049" y="584"/>
                  </a:cubicBezTo>
                  <a:cubicBezTo>
                    <a:pt x="957" y="658"/>
                    <a:pt x="841" y="698"/>
                    <a:pt x="722" y="698"/>
                  </a:cubicBezTo>
                  <a:cubicBezTo>
                    <a:pt x="0" y="696"/>
                    <a:pt x="0" y="696"/>
                    <a:pt x="0" y="696"/>
                  </a:cubicBezTo>
                  <a:cubicBezTo>
                    <a:pt x="161" y="0"/>
                    <a:pt x="161" y="0"/>
                    <a:pt x="161" y="0"/>
                  </a:cubicBezTo>
                  <a:lnTo>
                    <a:pt x="130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Picture Placeholder 8"/>
          <p:cNvSpPr>
            <a:spLocks noGrp="1"/>
          </p:cNvSpPr>
          <p:nvPr>
            <p:ph type="pic" sz="quarter" idx="12" hasCustomPrompt="1"/>
          </p:nvPr>
        </p:nvSpPr>
        <p:spPr>
          <a:xfrm>
            <a:off x="6462889" y="1085850"/>
            <a:ext cx="5443362" cy="6226392"/>
          </a:xfrm>
          <a:custGeom>
            <a:avLst/>
            <a:gdLst>
              <a:gd name="connsiteX0" fmla="*/ 1167381 w 2191400"/>
              <a:gd name="connsiteY0" fmla="*/ 0 h 2506634"/>
              <a:gd name="connsiteX1" fmla="*/ 2191400 w 2191400"/>
              <a:gd name="connsiteY1" fmla="*/ 0 h 2506634"/>
              <a:gd name="connsiteX2" fmla="*/ 1751072 w 2191400"/>
              <a:gd name="connsiteY2" fmla="*/ 1913227 h 2506634"/>
              <a:gd name="connsiteX3" fmla="*/ 1013778 w 2191400"/>
              <a:gd name="connsiteY3" fmla="*/ 2506634 h 2506634"/>
              <a:gd name="connsiteX4" fmla="*/ 0 w 2191400"/>
              <a:gd name="connsiteY4" fmla="*/ 2506634 h 2506634"/>
              <a:gd name="connsiteX5" fmla="*/ 440328 w 2191400"/>
              <a:gd name="connsiteY5" fmla="*/ 583176 h 2506634"/>
              <a:gd name="connsiteX6" fmla="*/ 460809 w 2191400"/>
              <a:gd name="connsiteY6" fmla="*/ 501327 h 2506634"/>
              <a:gd name="connsiteX7" fmla="*/ 1167381 w 2191400"/>
              <a:gd name="connsiteY7" fmla="*/ 0 h 25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1400" h="2506634">
                <a:moveTo>
                  <a:pt x="1167381" y="0"/>
                </a:moveTo>
                <a:lnTo>
                  <a:pt x="2191400" y="0"/>
                </a:lnTo>
                <a:cubicBezTo>
                  <a:pt x="2191400" y="0"/>
                  <a:pt x="2191400" y="0"/>
                  <a:pt x="1751072" y="1913227"/>
                </a:cubicBezTo>
                <a:cubicBezTo>
                  <a:pt x="1658910" y="2250855"/>
                  <a:pt x="1361945" y="2506634"/>
                  <a:pt x="1013778" y="2506634"/>
                </a:cubicBezTo>
                <a:cubicBezTo>
                  <a:pt x="1013778" y="2506634"/>
                  <a:pt x="1013778" y="2506634"/>
                  <a:pt x="0" y="2506634"/>
                </a:cubicBezTo>
                <a:cubicBezTo>
                  <a:pt x="0" y="2506634"/>
                  <a:pt x="0" y="2506634"/>
                  <a:pt x="440328" y="583176"/>
                </a:cubicBezTo>
                <a:cubicBezTo>
                  <a:pt x="440328" y="583176"/>
                  <a:pt x="460809" y="521789"/>
                  <a:pt x="460809" y="501327"/>
                </a:cubicBezTo>
                <a:cubicBezTo>
                  <a:pt x="573450" y="214854"/>
                  <a:pt x="849936" y="0"/>
                  <a:pt x="1167381" y="0"/>
                </a:cubicBezTo>
                <a:close/>
              </a:path>
            </a:pathLst>
          </a:custGeom>
        </p:spPr>
        <p:txBody>
          <a:bodyPr wrap="square" anchor="ctr">
            <a:no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b="0"/>
            </a:lvl1pPr>
          </a:lstStyle>
          <a:p>
            <a:r>
              <a:rPr lang="en-US"/>
              <a:t>Click vào đây và thêm ảnh minh họa</a:t>
            </a:r>
          </a:p>
          <a:p>
            <a:endParaRPr lang="en-US"/>
          </a:p>
        </p:txBody>
      </p:sp>
      <p:sp>
        <p:nvSpPr>
          <p:cNvPr id="21" name="Picture Placeholder 8">
            <a:extLst>
              <a:ext uri="{FF2B5EF4-FFF2-40B4-BE49-F238E27FC236}">
                <a16:creationId xmlns:a16="http://schemas.microsoft.com/office/drawing/2014/main" id="{D7EBCF59-88D2-9F46-88DA-C7C6322D7921}"/>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0" name="Group 19"/>
          <p:cNvGrpSpPr/>
          <p:nvPr userDrawn="1"/>
        </p:nvGrpSpPr>
        <p:grpSpPr>
          <a:xfrm>
            <a:off x="11372850" y="192087"/>
            <a:ext cx="588963" cy="350838"/>
            <a:chOff x="11372850" y="192087"/>
            <a:chExt cx="588963" cy="350838"/>
          </a:xfrm>
        </p:grpSpPr>
        <p:sp>
          <p:nvSpPr>
            <p:cNvPr id="22"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005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lvl1pPr>
              <a:defRPr baseline="0"/>
            </a:lvl1pPr>
          </a:lstStyle>
          <a:p>
            <a:r>
              <a:rPr lang="en-US"/>
              <a:t>Team profile 1</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19" name="Picture Placeholder 13"/>
          <p:cNvSpPr>
            <a:spLocks noGrp="1" noChangeAspect="1"/>
          </p:cNvSpPr>
          <p:nvPr>
            <p:ph type="pic" sz="quarter" idx="13" hasCustomPrompt="1"/>
          </p:nvPr>
        </p:nvSpPr>
        <p:spPr>
          <a:xfrm>
            <a:off x="2420751" y="1233182"/>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indent="0" algn="ctr">
              <a:buNone/>
              <a:defRPr sz="1600" b="0">
                <a:solidFill>
                  <a:schemeClr val="tx2"/>
                </a:solidFill>
              </a:defRPr>
            </a:lvl1pPr>
          </a:lstStyle>
          <a:p>
            <a:r>
              <a:rPr lang="en-US"/>
              <a:t>Click vào đây và thêm ảnh minh họa</a:t>
            </a:r>
          </a:p>
        </p:txBody>
      </p:sp>
      <p:sp>
        <p:nvSpPr>
          <p:cNvPr id="20" name="Picture Placeholder 15"/>
          <p:cNvSpPr>
            <a:spLocks noGrp="1" noChangeAspect="1"/>
          </p:cNvSpPr>
          <p:nvPr>
            <p:ph type="pic" sz="quarter" idx="14" hasCustomPrompt="1"/>
          </p:nvPr>
        </p:nvSpPr>
        <p:spPr>
          <a:xfrm>
            <a:off x="5275919" y="1233182"/>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p:txBody>
      </p:sp>
      <p:sp>
        <p:nvSpPr>
          <p:cNvPr id="21" name="Picture Placeholder 16"/>
          <p:cNvSpPr>
            <a:spLocks noGrp="1" noChangeAspect="1"/>
          </p:cNvSpPr>
          <p:nvPr>
            <p:ph type="pic" sz="quarter" idx="15" hasCustomPrompt="1"/>
          </p:nvPr>
        </p:nvSpPr>
        <p:spPr>
          <a:xfrm>
            <a:off x="8129844" y="1233182"/>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p:txBody>
      </p:sp>
      <p:sp>
        <p:nvSpPr>
          <p:cNvPr id="31" name="Picture Placeholder 13"/>
          <p:cNvSpPr>
            <a:spLocks noGrp="1" noChangeAspect="1"/>
          </p:cNvSpPr>
          <p:nvPr>
            <p:ph type="pic" sz="quarter" idx="16" hasCustomPrompt="1"/>
          </p:nvPr>
        </p:nvSpPr>
        <p:spPr>
          <a:xfrm>
            <a:off x="2420751" y="3804522"/>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a:p>
            <a:endParaRPr lang="en-US"/>
          </a:p>
        </p:txBody>
      </p:sp>
      <p:sp>
        <p:nvSpPr>
          <p:cNvPr id="32" name="Picture Placeholder 15"/>
          <p:cNvSpPr>
            <a:spLocks noGrp="1" noChangeAspect="1"/>
          </p:cNvSpPr>
          <p:nvPr>
            <p:ph type="pic" sz="quarter" idx="17" hasCustomPrompt="1"/>
          </p:nvPr>
        </p:nvSpPr>
        <p:spPr>
          <a:xfrm>
            <a:off x="5275919" y="3804522"/>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indent="0" algn="ctr">
              <a:buNone/>
              <a:defRPr sz="1600" b="0">
                <a:solidFill>
                  <a:schemeClr val="tx2"/>
                </a:solidFill>
              </a:defRPr>
            </a:lvl1pPr>
          </a:lstStyle>
          <a:p>
            <a:r>
              <a:rPr lang="en-US"/>
              <a:t>Click vào đây và thêm ảnh minh họa</a:t>
            </a:r>
          </a:p>
        </p:txBody>
      </p:sp>
      <p:sp>
        <p:nvSpPr>
          <p:cNvPr id="33" name="Picture Placeholder 16"/>
          <p:cNvSpPr>
            <a:spLocks noGrp="1" noChangeAspect="1"/>
          </p:cNvSpPr>
          <p:nvPr>
            <p:ph type="pic" sz="quarter" idx="18" hasCustomPrompt="1"/>
          </p:nvPr>
        </p:nvSpPr>
        <p:spPr>
          <a:xfrm>
            <a:off x="8129844" y="3804522"/>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a:p>
            <a:endParaRPr lang="en-US"/>
          </a:p>
        </p:txBody>
      </p:sp>
      <p:sp>
        <p:nvSpPr>
          <p:cNvPr id="40" name="Text Placeholder 24"/>
          <p:cNvSpPr>
            <a:spLocks noGrp="1"/>
          </p:cNvSpPr>
          <p:nvPr>
            <p:ph type="body" sz="quarter" idx="38" hasCustomPrompt="1"/>
          </p:nvPr>
        </p:nvSpPr>
        <p:spPr>
          <a:xfrm>
            <a:off x="2151012" y="3315921"/>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42" name="Text Placeholder 24"/>
          <p:cNvSpPr>
            <a:spLocks noGrp="1"/>
          </p:cNvSpPr>
          <p:nvPr>
            <p:ph type="body" sz="quarter" idx="44" hasCustomPrompt="1"/>
          </p:nvPr>
        </p:nvSpPr>
        <p:spPr>
          <a:xfrm>
            <a:off x="2151012" y="5897229"/>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44" name="Text Placeholder 24"/>
          <p:cNvSpPr>
            <a:spLocks noGrp="1"/>
          </p:cNvSpPr>
          <p:nvPr>
            <p:ph type="body" sz="quarter" idx="46" hasCustomPrompt="1"/>
          </p:nvPr>
        </p:nvSpPr>
        <p:spPr>
          <a:xfrm>
            <a:off x="5006180" y="3315921"/>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46" name="Text Placeholder 24"/>
          <p:cNvSpPr>
            <a:spLocks noGrp="1"/>
          </p:cNvSpPr>
          <p:nvPr>
            <p:ph type="body" sz="quarter" idx="48" hasCustomPrompt="1"/>
          </p:nvPr>
        </p:nvSpPr>
        <p:spPr>
          <a:xfrm>
            <a:off x="5006180" y="5897229"/>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48" name="Text Placeholder 24"/>
          <p:cNvSpPr>
            <a:spLocks noGrp="1"/>
          </p:cNvSpPr>
          <p:nvPr>
            <p:ph type="body" sz="quarter" idx="50" hasCustomPrompt="1"/>
          </p:nvPr>
        </p:nvSpPr>
        <p:spPr>
          <a:xfrm>
            <a:off x="7861348" y="3315921"/>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50" name="Text Placeholder 24"/>
          <p:cNvSpPr>
            <a:spLocks noGrp="1"/>
          </p:cNvSpPr>
          <p:nvPr>
            <p:ph type="body" sz="quarter" idx="52" hasCustomPrompt="1"/>
          </p:nvPr>
        </p:nvSpPr>
        <p:spPr>
          <a:xfrm>
            <a:off x="7861348" y="5897229"/>
            <a:ext cx="2179637" cy="341614"/>
          </a:xfrm>
        </p:spPr>
        <p:txBody>
          <a:bodyP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Mô tả chức danh</a:t>
            </a:r>
          </a:p>
        </p:txBody>
      </p:sp>
      <p:sp>
        <p:nvSpPr>
          <p:cNvPr id="22" name="Text Placeholder 21"/>
          <p:cNvSpPr>
            <a:spLocks noGrp="1"/>
          </p:cNvSpPr>
          <p:nvPr>
            <p:ph type="body" sz="quarter" idx="54" hasCustomPrompt="1"/>
          </p:nvPr>
        </p:nvSpPr>
        <p:spPr>
          <a:xfrm>
            <a:off x="1888279" y="2990030"/>
            <a:ext cx="2705156"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54" name="Text Placeholder 21"/>
          <p:cNvSpPr>
            <a:spLocks noGrp="1"/>
          </p:cNvSpPr>
          <p:nvPr>
            <p:ph type="body" sz="quarter" idx="55" hasCustomPrompt="1"/>
          </p:nvPr>
        </p:nvSpPr>
        <p:spPr>
          <a:xfrm>
            <a:off x="4743394" y="2990030"/>
            <a:ext cx="2705156"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55" name="Text Placeholder 21"/>
          <p:cNvSpPr>
            <a:spLocks noGrp="1"/>
          </p:cNvSpPr>
          <p:nvPr>
            <p:ph type="body" sz="quarter" idx="56" hasCustomPrompt="1"/>
          </p:nvPr>
        </p:nvSpPr>
        <p:spPr>
          <a:xfrm>
            <a:off x="7598563" y="2990030"/>
            <a:ext cx="2705156"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56" name="Text Placeholder 21"/>
          <p:cNvSpPr>
            <a:spLocks noGrp="1"/>
          </p:cNvSpPr>
          <p:nvPr>
            <p:ph type="body" sz="quarter" idx="57" hasCustomPrompt="1"/>
          </p:nvPr>
        </p:nvSpPr>
        <p:spPr>
          <a:xfrm>
            <a:off x="1888279" y="5561631"/>
            <a:ext cx="2705156"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57" name="Text Placeholder 21"/>
          <p:cNvSpPr>
            <a:spLocks noGrp="1"/>
          </p:cNvSpPr>
          <p:nvPr>
            <p:ph type="body" sz="quarter" idx="58" hasCustomPrompt="1"/>
          </p:nvPr>
        </p:nvSpPr>
        <p:spPr>
          <a:xfrm>
            <a:off x="4743394" y="5561631"/>
            <a:ext cx="2705156"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58" name="Text Placeholder 21"/>
          <p:cNvSpPr>
            <a:spLocks noGrp="1"/>
          </p:cNvSpPr>
          <p:nvPr>
            <p:ph type="body" sz="quarter" idx="59" hasCustomPrompt="1"/>
          </p:nvPr>
        </p:nvSpPr>
        <p:spPr>
          <a:xfrm>
            <a:off x="7598563" y="5561631"/>
            <a:ext cx="2705156"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37" name="Picture Placeholder 8">
            <a:extLst>
              <a:ext uri="{FF2B5EF4-FFF2-40B4-BE49-F238E27FC236}">
                <a16:creationId xmlns:a16="http://schemas.microsoft.com/office/drawing/2014/main" id="{A718878B-EFF3-9F49-AFE7-348F6CCEB8D3}"/>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38" name="Group 37"/>
          <p:cNvGrpSpPr/>
          <p:nvPr userDrawn="1"/>
        </p:nvGrpSpPr>
        <p:grpSpPr>
          <a:xfrm>
            <a:off x="141943" y="409143"/>
            <a:ext cx="768350" cy="182563"/>
            <a:chOff x="141943" y="490966"/>
            <a:chExt cx="768350" cy="182563"/>
          </a:xfrm>
        </p:grpSpPr>
        <p:sp>
          <p:nvSpPr>
            <p:cNvPr id="39"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7" name="Group 46"/>
          <p:cNvGrpSpPr/>
          <p:nvPr userDrawn="1"/>
        </p:nvGrpSpPr>
        <p:grpSpPr>
          <a:xfrm>
            <a:off x="11372850" y="192087"/>
            <a:ext cx="588963" cy="350838"/>
            <a:chOff x="11372850" y="192087"/>
            <a:chExt cx="588963" cy="350838"/>
          </a:xfrm>
        </p:grpSpPr>
        <p:sp>
          <p:nvSpPr>
            <p:cNvPr id="49"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7246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3"/>
            <a:ext cx="8841095" cy="959637"/>
          </a:xfrm>
        </p:spPr>
        <p:txBody>
          <a:bodyPr/>
          <a:lstStyle>
            <a:lvl1pPr>
              <a:defRPr baseline="0"/>
            </a:lvl1pPr>
          </a:lstStyle>
          <a:p>
            <a:r>
              <a:rPr lang="en-US"/>
              <a:t>Header font Open Sans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19" name="Picture Placeholder 13"/>
          <p:cNvSpPr>
            <a:spLocks noGrp="1" noChangeAspect="1"/>
          </p:cNvSpPr>
          <p:nvPr>
            <p:ph type="pic" sz="quarter" idx="13" hasCustomPrompt="1"/>
          </p:nvPr>
        </p:nvSpPr>
        <p:spPr>
          <a:xfrm>
            <a:off x="1005101" y="1800225"/>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p:txBody>
      </p:sp>
      <p:sp>
        <p:nvSpPr>
          <p:cNvPr id="20" name="Picture Placeholder 15"/>
          <p:cNvSpPr>
            <a:spLocks noGrp="1" noChangeAspect="1"/>
          </p:cNvSpPr>
          <p:nvPr>
            <p:ph type="pic" sz="quarter" idx="14" hasCustomPrompt="1"/>
          </p:nvPr>
        </p:nvSpPr>
        <p:spPr>
          <a:xfrm>
            <a:off x="3860269" y="1800225"/>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p:txBody>
      </p:sp>
      <p:sp>
        <p:nvSpPr>
          <p:cNvPr id="21" name="Picture Placeholder 16"/>
          <p:cNvSpPr>
            <a:spLocks noGrp="1" noChangeAspect="1"/>
          </p:cNvSpPr>
          <p:nvPr>
            <p:ph type="pic" sz="quarter" idx="15" hasCustomPrompt="1"/>
          </p:nvPr>
        </p:nvSpPr>
        <p:spPr>
          <a:xfrm>
            <a:off x="6714194" y="1800225"/>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p:txBody>
      </p:sp>
      <p:sp>
        <p:nvSpPr>
          <p:cNvPr id="22" name="Picture Placeholder 16"/>
          <p:cNvSpPr>
            <a:spLocks noGrp="1" noChangeAspect="1"/>
          </p:cNvSpPr>
          <p:nvPr>
            <p:ph type="pic" sz="quarter" idx="16" hasCustomPrompt="1"/>
          </p:nvPr>
        </p:nvSpPr>
        <p:spPr>
          <a:xfrm>
            <a:off x="9568119" y="1800225"/>
            <a:ext cx="1640162" cy="1640162"/>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2"/>
                </a:solidFill>
              </a:defRPr>
            </a:lvl1pPr>
          </a:lstStyle>
          <a:p>
            <a:r>
              <a:rPr lang="en-US"/>
              <a:t>Click vào đây và thêm ảnh minh họa</a:t>
            </a:r>
          </a:p>
        </p:txBody>
      </p:sp>
      <p:sp>
        <p:nvSpPr>
          <p:cNvPr id="31" name="Text Placeholder 24"/>
          <p:cNvSpPr>
            <a:spLocks noGrp="1"/>
          </p:cNvSpPr>
          <p:nvPr>
            <p:ph type="body" sz="quarter" idx="38" hasCustomPrompt="1"/>
          </p:nvPr>
        </p:nvSpPr>
        <p:spPr>
          <a:xfrm>
            <a:off x="731473" y="3913068"/>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33" name="Text Placeholder 24"/>
          <p:cNvSpPr>
            <a:spLocks noGrp="1"/>
          </p:cNvSpPr>
          <p:nvPr>
            <p:ph type="body" sz="quarter" idx="44" hasCustomPrompt="1"/>
          </p:nvPr>
        </p:nvSpPr>
        <p:spPr>
          <a:xfrm>
            <a:off x="3598498" y="3913068"/>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35" name="Text Placeholder 24"/>
          <p:cNvSpPr>
            <a:spLocks noGrp="1"/>
          </p:cNvSpPr>
          <p:nvPr>
            <p:ph type="body" sz="quarter" idx="46" hasCustomPrompt="1"/>
          </p:nvPr>
        </p:nvSpPr>
        <p:spPr>
          <a:xfrm>
            <a:off x="6450979" y="3913068"/>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37" name="Text Placeholder 24"/>
          <p:cNvSpPr>
            <a:spLocks noGrp="1"/>
          </p:cNvSpPr>
          <p:nvPr>
            <p:ph type="body" sz="quarter" idx="48" hasCustomPrompt="1"/>
          </p:nvPr>
        </p:nvSpPr>
        <p:spPr>
          <a:xfrm>
            <a:off x="9322673" y="3913068"/>
            <a:ext cx="2179637" cy="341614"/>
          </a:xfrm>
        </p:spPr>
        <p:txBody>
          <a:bodyPr>
            <a:noAutofit/>
          </a:bodyPr>
          <a:lstStyle>
            <a:lvl1pPr marL="0" indent="0" algn="ctr">
              <a:buNone/>
              <a:defRPr sz="14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Mô tả chức danh</a:t>
            </a:r>
          </a:p>
        </p:txBody>
      </p:sp>
      <p:sp>
        <p:nvSpPr>
          <p:cNvPr id="39" name="Text Placeholder 21"/>
          <p:cNvSpPr>
            <a:spLocks noGrp="1"/>
          </p:cNvSpPr>
          <p:nvPr>
            <p:ph type="body" sz="quarter" idx="57" hasCustomPrompt="1"/>
          </p:nvPr>
        </p:nvSpPr>
        <p:spPr>
          <a:xfrm>
            <a:off x="499282" y="3567757"/>
            <a:ext cx="2643968"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size 16</a:t>
            </a:r>
          </a:p>
        </p:txBody>
      </p:sp>
      <p:sp>
        <p:nvSpPr>
          <p:cNvPr id="40" name="Text Placeholder 21"/>
          <p:cNvSpPr>
            <a:spLocks noGrp="1"/>
          </p:cNvSpPr>
          <p:nvPr>
            <p:ph type="body" sz="quarter" idx="58" hasCustomPrompt="1"/>
          </p:nvPr>
        </p:nvSpPr>
        <p:spPr>
          <a:xfrm>
            <a:off x="3366332" y="3567757"/>
            <a:ext cx="2643968"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41" name="Text Placeholder 21"/>
          <p:cNvSpPr>
            <a:spLocks noGrp="1"/>
          </p:cNvSpPr>
          <p:nvPr>
            <p:ph type="body" sz="quarter" idx="59" hasCustomPrompt="1"/>
          </p:nvPr>
        </p:nvSpPr>
        <p:spPr>
          <a:xfrm>
            <a:off x="6212291" y="3567757"/>
            <a:ext cx="2643968"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42" name="Text Placeholder 21"/>
          <p:cNvSpPr>
            <a:spLocks noGrp="1"/>
          </p:cNvSpPr>
          <p:nvPr>
            <p:ph type="body" sz="quarter" idx="60" hasCustomPrompt="1"/>
          </p:nvPr>
        </p:nvSpPr>
        <p:spPr>
          <a:xfrm>
            <a:off x="9090507" y="3567757"/>
            <a:ext cx="2643968" cy="326258"/>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FULL NAME</a:t>
            </a:r>
          </a:p>
        </p:txBody>
      </p:sp>
      <p:sp>
        <p:nvSpPr>
          <p:cNvPr id="28" name="Picture Placeholder 8">
            <a:extLst>
              <a:ext uri="{FF2B5EF4-FFF2-40B4-BE49-F238E27FC236}">
                <a16:creationId xmlns:a16="http://schemas.microsoft.com/office/drawing/2014/main" id="{F85330B0-FC4C-B74A-9775-1B51DF5BD005}"/>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9" name="Group 28"/>
          <p:cNvGrpSpPr/>
          <p:nvPr userDrawn="1"/>
        </p:nvGrpSpPr>
        <p:grpSpPr>
          <a:xfrm>
            <a:off x="141943" y="409143"/>
            <a:ext cx="768350" cy="182563"/>
            <a:chOff x="141943" y="490966"/>
            <a:chExt cx="768350" cy="182563"/>
          </a:xfrm>
        </p:grpSpPr>
        <p:sp>
          <p:nvSpPr>
            <p:cNvPr id="30"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8" name="Group 37"/>
          <p:cNvGrpSpPr/>
          <p:nvPr userDrawn="1"/>
        </p:nvGrpSpPr>
        <p:grpSpPr>
          <a:xfrm>
            <a:off x="11372850" y="192087"/>
            <a:ext cx="588963" cy="350838"/>
            <a:chOff x="11372850" y="192087"/>
            <a:chExt cx="588963" cy="350838"/>
          </a:xfrm>
        </p:grpSpPr>
        <p:sp>
          <p:nvSpPr>
            <p:cNvPr id="43"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7717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7" y="302004"/>
            <a:ext cx="8841095" cy="931178"/>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31" name="Picture Placeholder 17"/>
          <p:cNvSpPr>
            <a:spLocks noGrp="1"/>
          </p:cNvSpPr>
          <p:nvPr>
            <p:ph type="pic" sz="quarter" idx="30" hasCustomPrompt="1"/>
          </p:nvPr>
        </p:nvSpPr>
        <p:spPr>
          <a:xfrm>
            <a:off x="609600" y="1409568"/>
            <a:ext cx="5038726" cy="3551702"/>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34" name="Picture Placeholder 17"/>
          <p:cNvSpPr>
            <a:spLocks noGrp="1"/>
          </p:cNvSpPr>
          <p:nvPr>
            <p:ph type="pic" sz="quarter" idx="32" hasCustomPrompt="1"/>
          </p:nvPr>
        </p:nvSpPr>
        <p:spPr>
          <a:xfrm>
            <a:off x="623523" y="5126995"/>
            <a:ext cx="990600" cy="935555"/>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dirty="0"/>
              <a:t>Click </a:t>
            </a:r>
            <a:r>
              <a:rPr lang="en-US" dirty="0" err="1"/>
              <a:t>vào</a:t>
            </a:r>
            <a:r>
              <a:rPr lang="en-US" dirty="0"/>
              <a:t> </a:t>
            </a:r>
            <a:r>
              <a:rPr lang="en-US" dirty="0" err="1"/>
              <a:t>đây</a:t>
            </a:r>
            <a:r>
              <a:rPr lang="en-US" dirty="0"/>
              <a:t> </a:t>
            </a:r>
            <a:r>
              <a:rPr lang="en-US" dirty="0" err="1"/>
              <a:t>và</a:t>
            </a:r>
            <a:r>
              <a:rPr lang="en-US" dirty="0"/>
              <a:t> </a:t>
            </a:r>
            <a:r>
              <a:rPr lang="en-US" dirty="0" err="1"/>
              <a:t>thêm</a:t>
            </a:r>
            <a:r>
              <a:rPr lang="en-US" dirty="0"/>
              <a:t> </a:t>
            </a:r>
            <a:r>
              <a:rPr lang="en-US" dirty="0" err="1"/>
              <a:t>ảnh</a:t>
            </a:r>
            <a:r>
              <a:rPr lang="en-US" dirty="0"/>
              <a:t> </a:t>
            </a:r>
            <a:r>
              <a:rPr lang="en-US" dirty="0" err="1"/>
              <a:t>và</a:t>
            </a:r>
            <a:r>
              <a:rPr lang="en-US" dirty="0"/>
              <a:t> icon</a:t>
            </a:r>
          </a:p>
        </p:txBody>
      </p:sp>
      <p:sp>
        <p:nvSpPr>
          <p:cNvPr id="37" name="Picture Placeholder 17"/>
          <p:cNvSpPr>
            <a:spLocks noGrp="1"/>
          </p:cNvSpPr>
          <p:nvPr>
            <p:ph type="pic" sz="quarter" idx="33" hasCustomPrompt="1"/>
          </p:nvPr>
        </p:nvSpPr>
        <p:spPr>
          <a:xfrm>
            <a:off x="4283148" y="5126995"/>
            <a:ext cx="990600" cy="935555"/>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và icon</a:t>
            </a:r>
            <a:endParaRPr lang="en-US" dirty="0"/>
          </a:p>
        </p:txBody>
      </p:sp>
      <p:sp>
        <p:nvSpPr>
          <p:cNvPr id="40" name="Picture Placeholder 17"/>
          <p:cNvSpPr>
            <a:spLocks noGrp="1"/>
          </p:cNvSpPr>
          <p:nvPr>
            <p:ph type="pic" sz="quarter" idx="34" hasCustomPrompt="1"/>
          </p:nvPr>
        </p:nvSpPr>
        <p:spPr>
          <a:xfrm>
            <a:off x="7942773" y="5126995"/>
            <a:ext cx="990600" cy="935555"/>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và icon</a:t>
            </a:r>
            <a:endParaRPr lang="en-US" dirty="0"/>
          </a:p>
        </p:txBody>
      </p:sp>
      <p:sp>
        <p:nvSpPr>
          <p:cNvPr id="19" name="Text Placeholder 18"/>
          <p:cNvSpPr>
            <a:spLocks noGrp="1"/>
          </p:cNvSpPr>
          <p:nvPr>
            <p:ph type="body" sz="quarter" idx="35" hasCustomPrompt="1"/>
          </p:nvPr>
        </p:nvSpPr>
        <p:spPr>
          <a:xfrm>
            <a:off x="6096000" y="1410112"/>
            <a:ext cx="5257800" cy="465137"/>
          </a:xfrm>
        </p:spPr>
        <p:txBody>
          <a:bodyPr>
            <a:normAutofit/>
          </a:bodyPr>
          <a:lstStyle>
            <a:lvl1pPr marL="0" indent="0">
              <a:buNone/>
              <a:defRPr sz="2400" baseline="0"/>
            </a:lvl1pPr>
          </a:lstStyle>
          <a:p>
            <a:pPr lvl="0"/>
            <a:r>
              <a:rPr lang="en-US"/>
              <a:t>Title 1- size 24pt</a:t>
            </a:r>
          </a:p>
        </p:txBody>
      </p:sp>
      <p:sp>
        <p:nvSpPr>
          <p:cNvPr id="21" name="Text Placeholder 20"/>
          <p:cNvSpPr>
            <a:spLocks noGrp="1"/>
          </p:cNvSpPr>
          <p:nvPr>
            <p:ph type="body" sz="quarter" idx="36" hasCustomPrompt="1"/>
          </p:nvPr>
        </p:nvSpPr>
        <p:spPr>
          <a:xfrm>
            <a:off x="6096000" y="1979174"/>
            <a:ext cx="5486400" cy="2895600"/>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baseline="0">
                <a:solidFill>
                  <a:schemeClr val="tx2"/>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a:t>
            </a:r>
          </a:p>
          <a:p>
            <a:pPr lvl="0"/>
            <a:r>
              <a:rPr lang="en-US"/>
              <a:t>Mô tả – size 16pt</a:t>
            </a:r>
          </a:p>
        </p:txBody>
      </p:sp>
      <p:sp>
        <p:nvSpPr>
          <p:cNvPr id="25" name="Text Placeholder 24"/>
          <p:cNvSpPr>
            <a:spLocks noGrp="1"/>
          </p:cNvSpPr>
          <p:nvPr>
            <p:ph type="body" sz="quarter" idx="38" hasCustomPrompt="1"/>
          </p:nvPr>
        </p:nvSpPr>
        <p:spPr>
          <a:xfrm>
            <a:off x="1706562" y="5501031"/>
            <a:ext cx="2179637" cy="490538"/>
          </a:xfrm>
        </p:spPr>
        <p:txBody>
          <a:bodyPr>
            <a:noAutofit/>
          </a:bodyPr>
          <a:lstStyle>
            <a:lvl1pPr marL="0" indent="0">
              <a:buNone/>
              <a:defRPr sz="1600" b="0" baseline="0">
                <a:solidFill>
                  <a:schemeClr val="tx2"/>
                </a:solidFill>
              </a:defRPr>
            </a:lvl1pPr>
          </a:lstStyle>
          <a:p>
            <a:pPr lvl="0"/>
            <a:r>
              <a:rPr lang="en-US"/>
              <a:t>Mô tả chức năng – size 16pt</a:t>
            </a:r>
          </a:p>
        </p:txBody>
      </p:sp>
      <p:sp>
        <p:nvSpPr>
          <p:cNvPr id="44" name="Text Placeholder 24"/>
          <p:cNvSpPr>
            <a:spLocks noGrp="1"/>
          </p:cNvSpPr>
          <p:nvPr>
            <p:ph type="body" sz="quarter" idx="40" hasCustomPrompt="1"/>
          </p:nvPr>
        </p:nvSpPr>
        <p:spPr>
          <a:xfrm>
            <a:off x="5374918" y="5501031"/>
            <a:ext cx="2179637" cy="490538"/>
          </a:xfrm>
        </p:spPr>
        <p:txBody>
          <a:bodyPr>
            <a:noAutofit/>
          </a:bodyPr>
          <a:lstStyle>
            <a:lvl1pPr marL="0" indent="0">
              <a:buNone/>
              <a:defRPr sz="1600" b="0" baseline="0">
                <a:solidFill>
                  <a:schemeClr val="tx2"/>
                </a:solidFill>
              </a:defRPr>
            </a:lvl1pPr>
          </a:lstStyle>
          <a:p>
            <a:pPr lvl="0"/>
            <a:r>
              <a:rPr lang="en-US"/>
              <a:t>Mô tả chức năng – size 16pt</a:t>
            </a:r>
          </a:p>
        </p:txBody>
      </p:sp>
      <p:sp>
        <p:nvSpPr>
          <p:cNvPr id="46" name="Text Placeholder 24"/>
          <p:cNvSpPr>
            <a:spLocks noGrp="1"/>
          </p:cNvSpPr>
          <p:nvPr>
            <p:ph type="body" sz="quarter" idx="42" hasCustomPrompt="1"/>
          </p:nvPr>
        </p:nvSpPr>
        <p:spPr>
          <a:xfrm>
            <a:off x="9043274" y="5501031"/>
            <a:ext cx="2179637" cy="490538"/>
          </a:xfrm>
        </p:spPr>
        <p:txBody>
          <a:bodyPr>
            <a:noAutofit/>
          </a:bodyPr>
          <a:lstStyle>
            <a:lvl1pPr marL="0" indent="0">
              <a:buNone/>
              <a:defRPr sz="1600" b="0" baseline="0">
                <a:solidFill>
                  <a:schemeClr val="tx2"/>
                </a:solidFill>
              </a:defRPr>
            </a:lvl1pPr>
          </a:lstStyle>
          <a:p>
            <a:pPr lvl="0"/>
            <a:r>
              <a:rPr lang="en-US"/>
              <a:t>Mô tả chức năng – size 16pt</a:t>
            </a:r>
          </a:p>
        </p:txBody>
      </p:sp>
      <p:sp>
        <p:nvSpPr>
          <p:cNvPr id="27" name="Text Placeholder 26"/>
          <p:cNvSpPr>
            <a:spLocks noGrp="1"/>
          </p:cNvSpPr>
          <p:nvPr>
            <p:ph type="body" sz="quarter" idx="43" hasCustomPrompt="1"/>
          </p:nvPr>
        </p:nvSpPr>
        <p:spPr>
          <a:xfrm>
            <a:off x="1706563" y="5127625"/>
            <a:ext cx="2332037" cy="373063"/>
          </a:xfrm>
        </p:spPr>
        <p:txBody>
          <a:bodyPr>
            <a:normAutofit/>
          </a:bodyPr>
          <a:lstStyle>
            <a:lvl1pPr marL="0" indent="0">
              <a:buNone/>
              <a:defRPr sz="1800" baseline="0"/>
            </a:lvl1pPr>
          </a:lstStyle>
          <a:p>
            <a:pPr lvl="0"/>
            <a:r>
              <a:rPr lang="en-US"/>
              <a:t>Title 2 – size 18</a:t>
            </a:r>
          </a:p>
        </p:txBody>
      </p:sp>
      <p:sp>
        <p:nvSpPr>
          <p:cNvPr id="47" name="Text Placeholder 26"/>
          <p:cNvSpPr>
            <a:spLocks noGrp="1"/>
          </p:cNvSpPr>
          <p:nvPr>
            <p:ph type="body" sz="quarter" idx="44" hasCustomPrompt="1"/>
          </p:nvPr>
        </p:nvSpPr>
        <p:spPr>
          <a:xfrm>
            <a:off x="5374918" y="5127625"/>
            <a:ext cx="2332037" cy="373063"/>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aseline="0"/>
            </a:lvl1pPr>
          </a:lstStyle>
          <a:p>
            <a:pPr lvl="0"/>
            <a:r>
              <a:rPr lang="en-US"/>
              <a:t>Title 2 – size 18</a:t>
            </a:r>
          </a:p>
        </p:txBody>
      </p:sp>
      <p:sp>
        <p:nvSpPr>
          <p:cNvPr id="50" name="Text Placeholder 26"/>
          <p:cNvSpPr>
            <a:spLocks noGrp="1"/>
          </p:cNvSpPr>
          <p:nvPr>
            <p:ph type="body" sz="quarter" idx="45" hasCustomPrompt="1"/>
          </p:nvPr>
        </p:nvSpPr>
        <p:spPr>
          <a:xfrm>
            <a:off x="9048036" y="5127625"/>
            <a:ext cx="2332037" cy="373063"/>
          </a:xfrm>
        </p:spPr>
        <p:txBody>
          <a:bodyPr>
            <a:normAutofit/>
          </a:bodyPr>
          <a:lstStyle>
            <a:lvl1pPr marL="0" indent="0">
              <a:buNone/>
              <a:defRPr sz="1800" baseline="0"/>
            </a:lvl1pPr>
          </a:lstStyle>
          <a:p>
            <a:pPr lvl="0"/>
            <a:r>
              <a:rPr lang="en-US"/>
              <a:t>Title 2 – size 18</a:t>
            </a:r>
          </a:p>
        </p:txBody>
      </p:sp>
      <p:sp>
        <p:nvSpPr>
          <p:cNvPr id="32" name="Picture Placeholder 8">
            <a:extLst>
              <a:ext uri="{FF2B5EF4-FFF2-40B4-BE49-F238E27FC236}">
                <a16:creationId xmlns:a16="http://schemas.microsoft.com/office/drawing/2014/main" id="{BF95D7FA-95FC-FF4E-8AF2-1DDDC54DBD94}"/>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33" name="Group 32"/>
          <p:cNvGrpSpPr/>
          <p:nvPr userDrawn="1"/>
        </p:nvGrpSpPr>
        <p:grpSpPr>
          <a:xfrm>
            <a:off x="141943" y="409143"/>
            <a:ext cx="768350" cy="182563"/>
            <a:chOff x="141943" y="490966"/>
            <a:chExt cx="768350" cy="182563"/>
          </a:xfrm>
        </p:grpSpPr>
        <p:sp>
          <p:nvSpPr>
            <p:cNvPr id="35"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9" name="Group 38"/>
          <p:cNvGrpSpPr/>
          <p:nvPr userDrawn="1"/>
        </p:nvGrpSpPr>
        <p:grpSpPr>
          <a:xfrm>
            <a:off x="11372850" y="192087"/>
            <a:ext cx="588963" cy="350838"/>
            <a:chOff x="11372850" y="192087"/>
            <a:chExt cx="588963" cy="350838"/>
          </a:xfrm>
        </p:grpSpPr>
        <p:sp>
          <p:nvSpPr>
            <p:cNvPr id="41"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9289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7" y="302004"/>
            <a:ext cx="8841095" cy="931178"/>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31" name="Picture Placeholder 17"/>
          <p:cNvSpPr>
            <a:spLocks noGrp="1"/>
          </p:cNvSpPr>
          <p:nvPr>
            <p:ph type="pic" sz="quarter" idx="30" hasCustomPrompt="1"/>
          </p:nvPr>
        </p:nvSpPr>
        <p:spPr>
          <a:xfrm>
            <a:off x="6543674" y="1428422"/>
            <a:ext cx="5038726" cy="3551702"/>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19" name="Text Placeholder 18"/>
          <p:cNvSpPr>
            <a:spLocks noGrp="1"/>
          </p:cNvSpPr>
          <p:nvPr>
            <p:ph type="body" sz="quarter" idx="35" hasCustomPrompt="1"/>
          </p:nvPr>
        </p:nvSpPr>
        <p:spPr>
          <a:xfrm>
            <a:off x="609600" y="1428966"/>
            <a:ext cx="5257800" cy="465137"/>
          </a:xfrm>
        </p:spPr>
        <p:txBody>
          <a:bodyPr>
            <a:normAutofit/>
          </a:bodyPr>
          <a:lstStyle>
            <a:lvl1pPr marL="0" indent="0">
              <a:buNone/>
              <a:defRPr sz="2400" baseline="0"/>
            </a:lvl1pPr>
          </a:lstStyle>
          <a:p>
            <a:pPr lvl="0"/>
            <a:r>
              <a:rPr lang="en-US"/>
              <a:t>Title 1- size 24pt</a:t>
            </a:r>
          </a:p>
        </p:txBody>
      </p:sp>
      <p:sp>
        <p:nvSpPr>
          <p:cNvPr id="21" name="Text Placeholder 20"/>
          <p:cNvSpPr>
            <a:spLocks noGrp="1"/>
          </p:cNvSpPr>
          <p:nvPr>
            <p:ph type="body" sz="quarter" idx="36" hasCustomPrompt="1"/>
          </p:nvPr>
        </p:nvSpPr>
        <p:spPr>
          <a:xfrm>
            <a:off x="609600" y="1998028"/>
            <a:ext cx="5486400" cy="2895600"/>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baseline="0">
                <a:solidFill>
                  <a:schemeClr val="tx2"/>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a:t>
            </a:r>
          </a:p>
          <a:p>
            <a:pPr lvl="0"/>
            <a:r>
              <a:rPr lang="en-US"/>
              <a:t>Mô tả – size 16pt</a:t>
            </a:r>
          </a:p>
        </p:txBody>
      </p:sp>
      <p:sp>
        <p:nvSpPr>
          <p:cNvPr id="20" name="Picture Placeholder 8">
            <a:extLst>
              <a:ext uri="{FF2B5EF4-FFF2-40B4-BE49-F238E27FC236}">
                <a16:creationId xmlns:a16="http://schemas.microsoft.com/office/drawing/2014/main" id="{D89372D1-47A9-6243-BFAC-F9DB7476CA96}"/>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2" name="Group 21"/>
          <p:cNvGrpSpPr/>
          <p:nvPr userDrawn="1"/>
        </p:nvGrpSpPr>
        <p:grpSpPr>
          <a:xfrm>
            <a:off x="141943" y="409143"/>
            <a:ext cx="768350" cy="182563"/>
            <a:chOff x="141943" y="490966"/>
            <a:chExt cx="768350" cy="182563"/>
          </a:xfrm>
        </p:grpSpPr>
        <p:sp>
          <p:nvSpPr>
            <p:cNvPr id="23"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6" name="Group 25"/>
          <p:cNvGrpSpPr/>
          <p:nvPr userDrawn="1"/>
        </p:nvGrpSpPr>
        <p:grpSpPr>
          <a:xfrm>
            <a:off x="11372850" y="192087"/>
            <a:ext cx="588963" cy="350838"/>
            <a:chOff x="11372850" y="192087"/>
            <a:chExt cx="588963" cy="350838"/>
          </a:xfrm>
        </p:grpSpPr>
        <p:sp>
          <p:nvSpPr>
            <p:cNvPr id="27"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858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7" y="302004"/>
            <a:ext cx="8841095" cy="931178"/>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19" name="Text Placeholder 18"/>
          <p:cNvSpPr>
            <a:spLocks noGrp="1"/>
          </p:cNvSpPr>
          <p:nvPr>
            <p:ph type="body" sz="quarter" idx="35" hasCustomPrompt="1"/>
          </p:nvPr>
        </p:nvSpPr>
        <p:spPr>
          <a:xfrm>
            <a:off x="609600" y="1419539"/>
            <a:ext cx="5257800" cy="465137"/>
          </a:xfrm>
        </p:spPr>
        <p:txBody>
          <a:bodyPr>
            <a:normAutofit/>
          </a:bodyPr>
          <a:lstStyle>
            <a:lvl1pPr marL="0" indent="0">
              <a:buNone/>
              <a:defRPr sz="2400" baseline="0"/>
            </a:lvl1pPr>
          </a:lstStyle>
          <a:p>
            <a:pPr lvl="0"/>
            <a:r>
              <a:rPr lang="en-US"/>
              <a:t>Title 1 - size 24pt</a:t>
            </a:r>
          </a:p>
        </p:txBody>
      </p:sp>
      <p:sp>
        <p:nvSpPr>
          <p:cNvPr id="21" name="Text Placeholder 20"/>
          <p:cNvSpPr>
            <a:spLocks noGrp="1"/>
          </p:cNvSpPr>
          <p:nvPr>
            <p:ph type="body" sz="quarter" idx="36" hasCustomPrompt="1"/>
          </p:nvPr>
        </p:nvSpPr>
        <p:spPr>
          <a:xfrm>
            <a:off x="609600" y="1988601"/>
            <a:ext cx="5172075" cy="4177249"/>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baseline="0">
                <a:solidFill>
                  <a:schemeClr val="tx2"/>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a:t>
            </a:r>
          </a:p>
          <a:p>
            <a:pPr lvl="0"/>
            <a:r>
              <a:rPr lang="en-US" dirty="0"/>
              <a:t>Mô tả – size 16pt</a:t>
            </a:r>
          </a:p>
        </p:txBody>
      </p:sp>
      <p:sp>
        <p:nvSpPr>
          <p:cNvPr id="22" name="Text Placeholder 18"/>
          <p:cNvSpPr>
            <a:spLocks noGrp="1"/>
          </p:cNvSpPr>
          <p:nvPr>
            <p:ph type="body" sz="quarter" idx="37" hasCustomPrompt="1"/>
          </p:nvPr>
        </p:nvSpPr>
        <p:spPr>
          <a:xfrm>
            <a:off x="6096000" y="1419539"/>
            <a:ext cx="5257800" cy="465137"/>
          </a:xfrm>
        </p:spPr>
        <p:txBody>
          <a:bodyPr>
            <a:normAutofit/>
          </a:bodyPr>
          <a:lstStyle>
            <a:lvl1pPr marL="0" indent="0">
              <a:buNone/>
              <a:defRPr sz="2400" baseline="0"/>
            </a:lvl1pPr>
          </a:lstStyle>
          <a:p>
            <a:pPr lvl="0"/>
            <a:r>
              <a:rPr lang="en-US"/>
              <a:t>Title 2 - size 24pt</a:t>
            </a:r>
          </a:p>
        </p:txBody>
      </p:sp>
      <p:sp>
        <p:nvSpPr>
          <p:cNvPr id="23" name="Text Placeholder 20"/>
          <p:cNvSpPr>
            <a:spLocks noGrp="1"/>
          </p:cNvSpPr>
          <p:nvPr>
            <p:ph type="body" sz="quarter" idx="38" hasCustomPrompt="1"/>
          </p:nvPr>
        </p:nvSpPr>
        <p:spPr>
          <a:xfrm>
            <a:off x="6096000" y="1988601"/>
            <a:ext cx="5153025" cy="4177249"/>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baseline="0">
                <a:solidFill>
                  <a:schemeClr val="tx2"/>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a:t>
            </a:r>
          </a:p>
          <a:p>
            <a:pPr lvl="0"/>
            <a:r>
              <a:rPr lang="en-US"/>
              <a:t>Mô tả – size 16pt</a:t>
            </a:r>
          </a:p>
        </p:txBody>
      </p:sp>
      <p:sp>
        <p:nvSpPr>
          <p:cNvPr id="24" name="Picture Placeholder 8">
            <a:extLst>
              <a:ext uri="{FF2B5EF4-FFF2-40B4-BE49-F238E27FC236}">
                <a16:creationId xmlns:a16="http://schemas.microsoft.com/office/drawing/2014/main" id="{43287579-46E2-104D-8EB1-AD6B08CB137E}"/>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5" name="Group 24"/>
          <p:cNvGrpSpPr/>
          <p:nvPr userDrawn="1"/>
        </p:nvGrpSpPr>
        <p:grpSpPr>
          <a:xfrm>
            <a:off x="141943" y="409143"/>
            <a:ext cx="768350" cy="182563"/>
            <a:chOff x="141943" y="490966"/>
            <a:chExt cx="768350" cy="182563"/>
          </a:xfrm>
        </p:grpSpPr>
        <p:sp>
          <p:nvSpPr>
            <p:cNvPr id="26"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9" name="Group 28"/>
          <p:cNvGrpSpPr/>
          <p:nvPr userDrawn="1"/>
        </p:nvGrpSpPr>
        <p:grpSpPr>
          <a:xfrm>
            <a:off x="11372850" y="192087"/>
            <a:ext cx="588963" cy="350838"/>
            <a:chOff x="11372850" y="192087"/>
            <a:chExt cx="588963" cy="350838"/>
          </a:xfrm>
        </p:grpSpPr>
        <p:sp>
          <p:nvSpPr>
            <p:cNvPr id="31"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4792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1 column 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7" name="Content Placeholder 6">
            <a:extLst>
              <a:ext uri="{FF2B5EF4-FFF2-40B4-BE49-F238E27FC236}">
                <a16:creationId xmlns:a16="http://schemas.microsoft.com/office/drawing/2014/main" id="{CAE5B9B0-1C6C-9044-8660-FFD64CC4BEBC}"/>
              </a:ext>
            </a:extLst>
          </p:cNvPr>
          <p:cNvSpPr>
            <a:spLocks noGrp="1"/>
          </p:cNvSpPr>
          <p:nvPr>
            <p:ph sz="quarter" idx="36" hasCustomPrompt="1"/>
          </p:nvPr>
        </p:nvSpPr>
        <p:spPr>
          <a:xfrm>
            <a:off x="617538" y="1425845"/>
            <a:ext cx="10964862" cy="4740006"/>
          </a:xfrm>
        </p:spPr>
        <p:txBody>
          <a:bodyPr/>
          <a:lstStyle>
            <a:lvl1pPr>
              <a:defRPr/>
            </a:lvl1pPr>
            <a:lvl2pPr>
              <a:defRPr/>
            </a:lvl2pPr>
            <a:lvl3pPr>
              <a:defRPr/>
            </a:lvl3pPr>
            <a:lvl4pPr>
              <a:defRPr/>
            </a:lvl4pPr>
            <a:lvl5pPr>
              <a:defRPr/>
            </a:lvl5pPr>
          </a:lstStyle>
          <a:p>
            <a:pPr lvl="0"/>
            <a:r>
              <a:rPr lang="en-US" dirty="0"/>
              <a:t>Title 1 – size 24pt</a:t>
            </a:r>
          </a:p>
          <a:p>
            <a:pPr lvl="1"/>
            <a:r>
              <a:rPr lang="en-US" dirty="0"/>
              <a:t>Second level – size 20pt</a:t>
            </a:r>
          </a:p>
          <a:p>
            <a:pPr lvl="2"/>
            <a:r>
              <a:rPr lang="en-US" dirty="0"/>
              <a:t>Third level – size 18pt</a:t>
            </a:r>
          </a:p>
          <a:p>
            <a:pPr lvl="3"/>
            <a:r>
              <a:rPr lang="en-US" dirty="0"/>
              <a:t>Fourth level – size 16pt</a:t>
            </a:r>
          </a:p>
          <a:p>
            <a:pPr lvl="4"/>
            <a:r>
              <a:rPr lang="en-US" dirty="0"/>
              <a:t>Fifth level – size 14pt</a:t>
            </a:r>
            <a:endParaRPr lang="en-VN" dirty="0"/>
          </a:p>
        </p:txBody>
      </p:sp>
      <p:sp>
        <p:nvSpPr>
          <p:cNvPr id="25" name="Picture Placeholder 8">
            <a:extLst>
              <a:ext uri="{FF2B5EF4-FFF2-40B4-BE49-F238E27FC236}">
                <a16:creationId xmlns:a16="http://schemas.microsoft.com/office/drawing/2014/main" id="{A146C0AA-470B-734E-9F30-DF8FF75DD937}"/>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13" name="Group 12"/>
          <p:cNvGrpSpPr/>
          <p:nvPr userDrawn="1"/>
        </p:nvGrpSpPr>
        <p:grpSpPr>
          <a:xfrm>
            <a:off x="141943" y="409143"/>
            <a:ext cx="768350" cy="182563"/>
            <a:chOff x="141943" y="490966"/>
            <a:chExt cx="768350" cy="182563"/>
          </a:xfrm>
        </p:grpSpPr>
        <p:sp>
          <p:nvSpPr>
            <p:cNvPr id="14"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1" name="Group 20"/>
          <p:cNvGrpSpPr/>
          <p:nvPr userDrawn="1"/>
        </p:nvGrpSpPr>
        <p:grpSpPr>
          <a:xfrm>
            <a:off x="11372850" y="192087"/>
            <a:ext cx="588963" cy="350838"/>
            <a:chOff x="11372850" y="192087"/>
            <a:chExt cx="588963" cy="350838"/>
          </a:xfrm>
        </p:grpSpPr>
        <p:sp>
          <p:nvSpPr>
            <p:cNvPr id="22"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3492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19" name="Text Placeholder 18"/>
          <p:cNvSpPr>
            <a:spLocks noGrp="1"/>
          </p:cNvSpPr>
          <p:nvPr>
            <p:ph type="body" sz="quarter" idx="35" hasCustomPrompt="1"/>
          </p:nvPr>
        </p:nvSpPr>
        <p:spPr>
          <a:xfrm>
            <a:off x="609600" y="4418501"/>
            <a:ext cx="10972800" cy="465137"/>
          </a:xfrm>
        </p:spPr>
        <p:txBody>
          <a:bodyPr>
            <a:normAutofit/>
          </a:bodyPr>
          <a:lstStyle>
            <a:lvl1pPr marL="0" indent="0" algn="ctr">
              <a:buNone/>
              <a:defRPr sz="2400" baseline="0"/>
            </a:lvl1pPr>
          </a:lstStyle>
          <a:p>
            <a:pPr lvl="0"/>
            <a:r>
              <a:rPr lang="en-US"/>
              <a:t>Title 1 - size 24pt</a:t>
            </a:r>
          </a:p>
        </p:txBody>
      </p:sp>
      <p:sp>
        <p:nvSpPr>
          <p:cNvPr id="21" name="Text Placeholder 20"/>
          <p:cNvSpPr>
            <a:spLocks noGrp="1"/>
          </p:cNvSpPr>
          <p:nvPr>
            <p:ph type="body" sz="quarter" idx="36" hasCustomPrompt="1"/>
          </p:nvPr>
        </p:nvSpPr>
        <p:spPr>
          <a:xfrm>
            <a:off x="609600" y="4964909"/>
            <a:ext cx="10972800" cy="1266824"/>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baseline="0">
                <a:solidFill>
                  <a:schemeClr val="tx2"/>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 Body text, nội dung giới thiệu chi tiết.</a:t>
            </a:r>
          </a:p>
          <a:p>
            <a:pPr lvl="0"/>
            <a:r>
              <a:rPr lang="en-US"/>
              <a:t>Mô tả – size 16pt</a:t>
            </a:r>
          </a:p>
        </p:txBody>
      </p:sp>
      <p:sp>
        <p:nvSpPr>
          <p:cNvPr id="24" name="Picture Placeholder 17"/>
          <p:cNvSpPr>
            <a:spLocks noGrp="1"/>
          </p:cNvSpPr>
          <p:nvPr>
            <p:ph type="pic" sz="quarter" idx="30" hasCustomPrompt="1"/>
          </p:nvPr>
        </p:nvSpPr>
        <p:spPr>
          <a:xfrm>
            <a:off x="1057828" y="1357799"/>
            <a:ext cx="10153097" cy="2894556"/>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20" name="Picture Placeholder 8">
            <a:extLst>
              <a:ext uri="{FF2B5EF4-FFF2-40B4-BE49-F238E27FC236}">
                <a16:creationId xmlns:a16="http://schemas.microsoft.com/office/drawing/2014/main" id="{DC0EE99C-83E4-644F-BE8F-EBE471E94E18}"/>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2" name="Group 21"/>
          <p:cNvGrpSpPr/>
          <p:nvPr userDrawn="1"/>
        </p:nvGrpSpPr>
        <p:grpSpPr>
          <a:xfrm>
            <a:off x="141943" y="409143"/>
            <a:ext cx="768350" cy="182563"/>
            <a:chOff x="141943" y="490966"/>
            <a:chExt cx="768350" cy="182563"/>
          </a:xfrm>
        </p:grpSpPr>
        <p:sp>
          <p:nvSpPr>
            <p:cNvPr id="23"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7" name="Group 26"/>
          <p:cNvGrpSpPr/>
          <p:nvPr userDrawn="1"/>
        </p:nvGrpSpPr>
        <p:grpSpPr>
          <a:xfrm>
            <a:off x="11372850" y="192087"/>
            <a:ext cx="588963" cy="350838"/>
            <a:chOff x="11372850" y="192087"/>
            <a:chExt cx="588963" cy="350838"/>
          </a:xfrm>
        </p:grpSpPr>
        <p:sp>
          <p:nvSpPr>
            <p:cNvPr id="28"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6057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nu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03802" cy="931178"/>
          </a:xfrm>
        </p:spPr>
        <p:txBody>
          <a:bodyPr/>
          <a:lstStyle>
            <a:lvl1pPr>
              <a:defRPr/>
            </a:lvl1pPr>
          </a:lstStyle>
          <a:p>
            <a:r>
              <a:rPr lang="en-US"/>
              <a:t>Menu 1</a:t>
            </a:r>
          </a:p>
        </p:txBody>
      </p:sp>
      <p:sp>
        <p:nvSpPr>
          <p:cNvPr id="3" name="Date Placeholder 2"/>
          <p:cNvSpPr>
            <a:spLocks noGrp="1"/>
          </p:cNvSpPr>
          <p:nvPr>
            <p:ph type="dt" sz="half" idx="10"/>
          </p:nvPr>
        </p:nvSpPr>
        <p:spPr/>
        <p:txBody>
          <a:bodyPr/>
          <a:lstStyle/>
          <a:p>
            <a:fld id="{E6AEF9DC-F0F1-4568-8064-5F98B519348D}" type="datetimeFigureOut">
              <a:rPr lang="en-US" smtClean="0"/>
              <a:t>10/29/2021</a:t>
            </a:fld>
            <a:endParaRPr lang="en-US"/>
          </a:p>
        </p:txBody>
      </p:sp>
      <p:sp>
        <p:nvSpPr>
          <p:cNvPr id="4" name="Footer Placeholder 3"/>
          <p:cNvSpPr>
            <a:spLocks noGrp="1"/>
          </p:cNvSpPr>
          <p:nvPr>
            <p:ph type="ftr" sz="quarter" idx="11"/>
          </p:nvPr>
        </p:nvSpPr>
        <p:spPr/>
        <p:txBody>
          <a:bodyPr/>
          <a:lstStyle/>
          <a:p>
            <a:r>
              <a:rPr lang="en-US"/>
              <a:t>Copyright FIS</a:t>
            </a:r>
          </a:p>
        </p:txBody>
      </p:sp>
      <p:sp>
        <p:nvSpPr>
          <p:cNvPr id="5" name="Slide Number Placeholder 4"/>
          <p:cNvSpPr>
            <a:spLocks noGrp="1"/>
          </p:cNvSpPr>
          <p:nvPr>
            <p:ph type="sldNum" sz="quarter" idx="12"/>
          </p:nvPr>
        </p:nvSpPr>
        <p:spPr/>
        <p:txBody>
          <a:bodyPr/>
          <a:lstStyle/>
          <a:p>
            <a:fld id="{B3CA9172-2E90-439A-AFBD-64C67CA03A56}" type="slidenum">
              <a:rPr lang="en-US" smtClean="0"/>
              <a:t>‹#›</a:t>
            </a:fld>
            <a:endParaRPr lang="en-US"/>
          </a:p>
        </p:txBody>
      </p:sp>
      <p:sp>
        <p:nvSpPr>
          <p:cNvPr id="10" name="TextBox 9"/>
          <p:cNvSpPr txBox="1"/>
          <p:nvPr userDrawn="1"/>
        </p:nvSpPr>
        <p:spPr>
          <a:xfrm>
            <a:off x="606751" y="1477750"/>
            <a:ext cx="911655" cy="830997"/>
          </a:xfrm>
          <a:prstGeom prst="rect">
            <a:avLst/>
          </a:prstGeom>
          <a:noFill/>
        </p:spPr>
        <p:txBody>
          <a:bodyPr wrap="square" rtlCol="0">
            <a:spAutoFit/>
          </a:bodyPr>
          <a:lstStyle/>
          <a:p>
            <a:r>
              <a:rPr lang="en-US" sz="4800" b="1">
                <a:solidFill>
                  <a:schemeClr val="accent5"/>
                </a:solidFill>
                <a:latin typeface="+mj-lt"/>
              </a:rPr>
              <a:t>01</a:t>
            </a:r>
          </a:p>
        </p:txBody>
      </p:sp>
      <p:sp>
        <p:nvSpPr>
          <p:cNvPr id="11" name="Rectangle 10"/>
          <p:cNvSpPr/>
          <p:nvPr userDrawn="1"/>
        </p:nvSpPr>
        <p:spPr>
          <a:xfrm>
            <a:off x="1518406" y="1611218"/>
            <a:ext cx="27374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606751" y="3013501"/>
            <a:ext cx="911655" cy="830997"/>
          </a:xfrm>
          <a:prstGeom prst="rect">
            <a:avLst/>
          </a:prstGeom>
          <a:noFill/>
        </p:spPr>
        <p:txBody>
          <a:bodyPr wrap="square" rtlCol="0">
            <a:spAutoFit/>
          </a:bodyPr>
          <a:lstStyle/>
          <a:p>
            <a:r>
              <a:rPr lang="en-US" sz="4800" b="1">
                <a:solidFill>
                  <a:schemeClr val="accent5"/>
                </a:solidFill>
                <a:latin typeface="+mj-lt"/>
              </a:rPr>
              <a:t>02</a:t>
            </a:r>
          </a:p>
        </p:txBody>
      </p:sp>
      <p:sp>
        <p:nvSpPr>
          <p:cNvPr id="15" name="Rectangle 14"/>
          <p:cNvSpPr/>
          <p:nvPr userDrawn="1"/>
        </p:nvSpPr>
        <p:spPr>
          <a:xfrm>
            <a:off x="1518406" y="3146969"/>
            <a:ext cx="27374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606751" y="4568960"/>
            <a:ext cx="911655" cy="830997"/>
          </a:xfrm>
          <a:prstGeom prst="rect">
            <a:avLst/>
          </a:prstGeom>
          <a:noFill/>
        </p:spPr>
        <p:txBody>
          <a:bodyPr wrap="square" rtlCol="0">
            <a:spAutoFit/>
          </a:bodyPr>
          <a:lstStyle/>
          <a:p>
            <a:r>
              <a:rPr lang="en-US" sz="4800" b="1">
                <a:solidFill>
                  <a:schemeClr val="accent5"/>
                </a:solidFill>
                <a:latin typeface="+mj-lt"/>
              </a:rPr>
              <a:t>03</a:t>
            </a:r>
          </a:p>
        </p:txBody>
      </p:sp>
      <p:sp>
        <p:nvSpPr>
          <p:cNvPr id="19" name="Rectangle 18"/>
          <p:cNvSpPr/>
          <p:nvPr userDrawn="1"/>
        </p:nvSpPr>
        <p:spPr>
          <a:xfrm>
            <a:off x="1518406" y="4702428"/>
            <a:ext cx="27374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6398055" y="1477750"/>
            <a:ext cx="911655" cy="830997"/>
          </a:xfrm>
          <a:prstGeom prst="rect">
            <a:avLst/>
          </a:prstGeom>
          <a:noFill/>
        </p:spPr>
        <p:txBody>
          <a:bodyPr wrap="square" rtlCol="0">
            <a:spAutoFit/>
          </a:bodyPr>
          <a:lstStyle/>
          <a:p>
            <a:r>
              <a:rPr lang="en-US" sz="4800" b="1">
                <a:solidFill>
                  <a:schemeClr val="accent5"/>
                </a:solidFill>
                <a:latin typeface="+mj-lt"/>
              </a:rPr>
              <a:t>04</a:t>
            </a:r>
          </a:p>
        </p:txBody>
      </p:sp>
      <p:sp>
        <p:nvSpPr>
          <p:cNvPr id="26" name="TextBox 25"/>
          <p:cNvSpPr txBox="1"/>
          <p:nvPr userDrawn="1"/>
        </p:nvSpPr>
        <p:spPr>
          <a:xfrm>
            <a:off x="6398055" y="3013501"/>
            <a:ext cx="911655" cy="830997"/>
          </a:xfrm>
          <a:prstGeom prst="rect">
            <a:avLst/>
          </a:prstGeom>
          <a:noFill/>
        </p:spPr>
        <p:txBody>
          <a:bodyPr wrap="square" rtlCol="0">
            <a:spAutoFit/>
          </a:bodyPr>
          <a:lstStyle/>
          <a:p>
            <a:r>
              <a:rPr lang="en-US" sz="4800" b="1">
                <a:solidFill>
                  <a:schemeClr val="accent5"/>
                </a:solidFill>
                <a:latin typeface="+mj-lt"/>
              </a:rPr>
              <a:t>05</a:t>
            </a:r>
          </a:p>
        </p:txBody>
      </p:sp>
      <p:sp>
        <p:nvSpPr>
          <p:cNvPr id="30" name="TextBox 29"/>
          <p:cNvSpPr txBox="1"/>
          <p:nvPr userDrawn="1"/>
        </p:nvSpPr>
        <p:spPr>
          <a:xfrm>
            <a:off x="6398055" y="4568960"/>
            <a:ext cx="911655" cy="830997"/>
          </a:xfrm>
          <a:prstGeom prst="rect">
            <a:avLst/>
          </a:prstGeom>
          <a:noFill/>
        </p:spPr>
        <p:txBody>
          <a:bodyPr wrap="square" rtlCol="0">
            <a:spAutoFit/>
          </a:bodyPr>
          <a:lstStyle/>
          <a:p>
            <a:r>
              <a:rPr lang="en-US" sz="4800" b="1">
                <a:solidFill>
                  <a:schemeClr val="accent5"/>
                </a:solidFill>
                <a:latin typeface="+mj-lt"/>
              </a:rPr>
              <a:t>06</a:t>
            </a:r>
          </a:p>
        </p:txBody>
      </p:sp>
      <p:sp>
        <p:nvSpPr>
          <p:cNvPr id="7" name="Text Placeholder 6"/>
          <p:cNvSpPr>
            <a:spLocks noGrp="1"/>
          </p:cNvSpPr>
          <p:nvPr>
            <p:ph type="body" sz="quarter" idx="13" hasCustomPrompt="1"/>
          </p:nvPr>
        </p:nvSpPr>
        <p:spPr>
          <a:xfrm>
            <a:off x="1517650" y="1752600"/>
            <a:ext cx="4254500" cy="436975"/>
          </a:xfrm>
        </p:spPr>
        <p:txBody>
          <a:bodyPr>
            <a:normAutofit/>
          </a:bodyPr>
          <a:lstStyle>
            <a:lvl1pPr marL="0" indent="0">
              <a:buNone/>
              <a:defRPr sz="2000" baseline="0"/>
            </a:lvl1pPr>
          </a:lstStyle>
          <a:p>
            <a:pPr lvl="0"/>
            <a:r>
              <a:rPr lang="en-US"/>
              <a:t>Nội dung trình bày 1 (size 20pt)</a:t>
            </a:r>
          </a:p>
        </p:txBody>
      </p:sp>
      <p:sp>
        <p:nvSpPr>
          <p:cNvPr id="13" name="Text Placeholder 12"/>
          <p:cNvSpPr>
            <a:spLocks noGrp="1"/>
          </p:cNvSpPr>
          <p:nvPr>
            <p:ph type="body" sz="quarter" idx="14" hasCustomPrompt="1"/>
          </p:nvPr>
        </p:nvSpPr>
        <p:spPr>
          <a:xfrm>
            <a:off x="1517651" y="2197574"/>
            <a:ext cx="4254500" cy="463550"/>
          </a:xfrm>
        </p:spPr>
        <p:txBody>
          <a:bodyPr>
            <a:normAutofit/>
          </a:bodyPr>
          <a:lstStyle>
            <a:lvl1pPr marL="0" indent="0">
              <a:buNone/>
              <a:defRPr sz="1600" b="0" baseline="0">
                <a:solidFill>
                  <a:schemeClr val="tx2"/>
                </a:solidFill>
              </a:defRPr>
            </a:lvl1pPr>
          </a:lstStyle>
          <a:p>
            <a:pPr lvl="0"/>
            <a:r>
              <a:rPr lang="en-US"/>
              <a:t>Mô tả nếu có – font size 16pt </a:t>
            </a:r>
          </a:p>
        </p:txBody>
      </p:sp>
      <p:sp>
        <p:nvSpPr>
          <p:cNvPr id="47" name="Text Placeholder 6"/>
          <p:cNvSpPr>
            <a:spLocks noGrp="1"/>
          </p:cNvSpPr>
          <p:nvPr>
            <p:ph type="body" sz="quarter" idx="15" hasCustomPrompt="1"/>
          </p:nvPr>
        </p:nvSpPr>
        <p:spPr>
          <a:xfrm>
            <a:off x="1517649" y="3308059"/>
            <a:ext cx="4254500" cy="436975"/>
          </a:xfrm>
        </p:spPr>
        <p:txBody>
          <a:bodyPr>
            <a:normAutofit/>
          </a:bodyPr>
          <a:lstStyle>
            <a:lvl1pPr marL="0" indent="0">
              <a:buNone/>
              <a:defRPr sz="2000" baseline="0"/>
            </a:lvl1pPr>
          </a:lstStyle>
          <a:p>
            <a:pPr lvl="0"/>
            <a:r>
              <a:rPr lang="en-US"/>
              <a:t>Nội dung trình bày 1 (size 20pt)</a:t>
            </a:r>
          </a:p>
        </p:txBody>
      </p:sp>
      <p:sp>
        <p:nvSpPr>
          <p:cNvPr id="53" name="Text Placeholder 12"/>
          <p:cNvSpPr>
            <a:spLocks noGrp="1"/>
          </p:cNvSpPr>
          <p:nvPr>
            <p:ph type="body" sz="quarter" idx="16" hasCustomPrompt="1"/>
          </p:nvPr>
        </p:nvSpPr>
        <p:spPr>
          <a:xfrm>
            <a:off x="1517650" y="3753033"/>
            <a:ext cx="4254500" cy="463550"/>
          </a:xfrm>
        </p:spPr>
        <p:txBody>
          <a:bodyPr>
            <a:normAutofit/>
          </a:bodyPr>
          <a:lstStyle>
            <a:lvl1pPr marL="0" indent="0">
              <a:buNone/>
              <a:defRPr sz="1600" b="0" baseline="0">
                <a:solidFill>
                  <a:schemeClr val="tx2"/>
                </a:solidFill>
              </a:defRPr>
            </a:lvl1pPr>
          </a:lstStyle>
          <a:p>
            <a:pPr lvl="0"/>
            <a:r>
              <a:rPr lang="en-US"/>
              <a:t>Mô tả nếu có – font size 16pt </a:t>
            </a:r>
          </a:p>
        </p:txBody>
      </p:sp>
      <p:sp>
        <p:nvSpPr>
          <p:cNvPr id="54" name="Text Placeholder 6"/>
          <p:cNvSpPr>
            <a:spLocks noGrp="1"/>
          </p:cNvSpPr>
          <p:nvPr>
            <p:ph type="body" sz="quarter" idx="17" hasCustomPrompt="1"/>
          </p:nvPr>
        </p:nvSpPr>
        <p:spPr>
          <a:xfrm>
            <a:off x="1517647" y="4861418"/>
            <a:ext cx="4254500" cy="436975"/>
          </a:xfrm>
        </p:spPr>
        <p:txBody>
          <a:bodyPr>
            <a:normAutofit/>
          </a:bodyPr>
          <a:lstStyle>
            <a:lvl1pPr marL="0" indent="0">
              <a:buNone/>
              <a:defRPr sz="2000" baseline="0"/>
            </a:lvl1pPr>
          </a:lstStyle>
          <a:p>
            <a:pPr lvl="0"/>
            <a:r>
              <a:rPr lang="en-US"/>
              <a:t>Nội dung trình bày 1</a:t>
            </a:r>
          </a:p>
        </p:txBody>
      </p:sp>
      <p:sp>
        <p:nvSpPr>
          <p:cNvPr id="55" name="Text Placeholder 12"/>
          <p:cNvSpPr>
            <a:spLocks noGrp="1"/>
          </p:cNvSpPr>
          <p:nvPr>
            <p:ph type="body" sz="quarter" idx="18" hasCustomPrompt="1"/>
          </p:nvPr>
        </p:nvSpPr>
        <p:spPr>
          <a:xfrm>
            <a:off x="1517648" y="5306392"/>
            <a:ext cx="4254500" cy="463550"/>
          </a:xfrm>
        </p:spPr>
        <p:txBody>
          <a:bodyPr>
            <a:normAutofit/>
          </a:bodyPr>
          <a:lstStyle>
            <a:lvl1pPr marL="0" indent="0">
              <a:buNone/>
              <a:defRPr sz="1600" b="0" baseline="0">
                <a:solidFill>
                  <a:schemeClr val="tx2"/>
                </a:solidFill>
              </a:defRPr>
            </a:lvl1pPr>
          </a:lstStyle>
          <a:p>
            <a:pPr lvl="0"/>
            <a:r>
              <a:rPr lang="en-US"/>
              <a:t>Mô tả nếu có – font size 16pt </a:t>
            </a:r>
          </a:p>
        </p:txBody>
      </p:sp>
      <p:sp>
        <p:nvSpPr>
          <p:cNvPr id="56" name="Rectangle 55"/>
          <p:cNvSpPr/>
          <p:nvPr userDrawn="1"/>
        </p:nvSpPr>
        <p:spPr>
          <a:xfrm>
            <a:off x="7328655" y="1611218"/>
            <a:ext cx="27374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7328655" y="3146969"/>
            <a:ext cx="27374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7328655" y="4702428"/>
            <a:ext cx="27374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6"/>
          <p:cNvSpPr>
            <a:spLocks noGrp="1"/>
          </p:cNvSpPr>
          <p:nvPr>
            <p:ph type="body" sz="quarter" idx="19" hasCustomPrompt="1"/>
          </p:nvPr>
        </p:nvSpPr>
        <p:spPr>
          <a:xfrm>
            <a:off x="7327899" y="1752600"/>
            <a:ext cx="4254500" cy="436975"/>
          </a:xfrm>
        </p:spPr>
        <p:txBody>
          <a:bodyPr>
            <a:normAutofit/>
          </a:bodyPr>
          <a:lstStyle>
            <a:lvl1pPr marL="0" indent="0">
              <a:buNone/>
              <a:defRPr sz="2000" baseline="0"/>
            </a:lvl1pPr>
          </a:lstStyle>
          <a:p>
            <a:pPr lvl="0"/>
            <a:r>
              <a:rPr lang="en-US"/>
              <a:t>Nội dung trình bày 1</a:t>
            </a:r>
          </a:p>
        </p:txBody>
      </p:sp>
      <p:sp>
        <p:nvSpPr>
          <p:cNvPr id="60" name="Text Placeholder 12"/>
          <p:cNvSpPr>
            <a:spLocks noGrp="1"/>
          </p:cNvSpPr>
          <p:nvPr>
            <p:ph type="body" sz="quarter" idx="20" hasCustomPrompt="1"/>
          </p:nvPr>
        </p:nvSpPr>
        <p:spPr>
          <a:xfrm>
            <a:off x="7327900" y="2197574"/>
            <a:ext cx="4254500" cy="463550"/>
          </a:xfrm>
        </p:spPr>
        <p:txBody>
          <a:bodyPr>
            <a:normAutofit/>
          </a:bodyPr>
          <a:lstStyle>
            <a:lvl1pPr marL="0" indent="0">
              <a:buNone/>
              <a:defRPr sz="1600" b="0" baseline="0">
                <a:solidFill>
                  <a:schemeClr val="tx2"/>
                </a:solidFill>
              </a:defRPr>
            </a:lvl1pPr>
          </a:lstStyle>
          <a:p>
            <a:pPr lvl="0"/>
            <a:r>
              <a:rPr lang="en-US"/>
              <a:t>Mô tả nếu có – font size 16pt </a:t>
            </a:r>
          </a:p>
        </p:txBody>
      </p:sp>
      <p:sp>
        <p:nvSpPr>
          <p:cNvPr id="61" name="Text Placeholder 6"/>
          <p:cNvSpPr>
            <a:spLocks noGrp="1"/>
          </p:cNvSpPr>
          <p:nvPr>
            <p:ph type="body" sz="quarter" idx="21" hasCustomPrompt="1"/>
          </p:nvPr>
        </p:nvSpPr>
        <p:spPr>
          <a:xfrm>
            <a:off x="7327898" y="3308059"/>
            <a:ext cx="4254500" cy="436975"/>
          </a:xfrm>
        </p:spPr>
        <p:txBody>
          <a:bodyPr>
            <a:normAutofit/>
          </a:bodyPr>
          <a:lstStyle>
            <a:lvl1pPr marL="0" indent="0">
              <a:buNone/>
              <a:defRPr sz="2000" baseline="0"/>
            </a:lvl1pPr>
          </a:lstStyle>
          <a:p>
            <a:pPr lvl="0"/>
            <a:r>
              <a:rPr lang="en-US"/>
              <a:t>Nội dung trình bày 1</a:t>
            </a:r>
          </a:p>
        </p:txBody>
      </p:sp>
      <p:sp>
        <p:nvSpPr>
          <p:cNvPr id="62" name="Text Placeholder 12"/>
          <p:cNvSpPr>
            <a:spLocks noGrp="1"/>
          </p:cNvSpPr>
          <p:nvPr>
            <p:ph type="body" sz="quarter" idx="22" hasCustomPrompt="1"/>
          </p:nvPr>
        </p:nvSpPr>
        <p:spPr>
          <a:xfrm>
            <a:off x="7327899" y="3753033"/>
            <a:ext cx="4254500" cy="463550"/>
          </a:xfrm>
        </p:spPr>
        <p:txBody>
          <a:bodyPr>
            <a:normAutofit/>
          </a:bodyPr>
          <a:lstStyle>
            <a:lvl1pPr marL="0" indent="0">
              <a:buNone/>
              <a:defRPr sz="1600" b="0" baseline="0">
                <a:solidFill>
                  <a:schemeClr val="tx2"/>
                </a:solidFill>
              </a:defRPr>
            </a:lvl1pPr>
          </a:lstStyle>
          <a:p>
            <a:pPr lvl="0"/>
            <a:r>
              <a:rPr lang="en-US"/>
              <a:t>Mô tả nếu có – font size 16pt </a:t>
            </a:r>
          </a:p>
        </p:txBody>
      </p:sp>
      <p:sp>
        <p:nvSpPr>
          <p:cNvPr id="63" name="Text Placeholder 6"/>
          <p:cNvSpPr>
            <a:spLocks noGrp="1"/>
          </p:cNvSpPr>
          <p:nvPr>
            <p:ph type="body" sz="quarter" idx="23" hasCustomPrompt="1"/>
          </p:nvPr>
        </p:nvSpPr>
        <p:spPr>
          <a:xfrm>
            <a:off x="7327896" y="4861418"/>
            <a:ext cx="4254500" cy="436975"/>
          </a:xfrm>
        </p:spPr>
        <p:txBody>
          <a:bodyPr>
            <a:normAutofit/>
          </a:bodyPr>
          <a:lstStyle>
            <a:lvl1pPr marL="0" indent="0">
              <a:buNone/>
              <a:defRPr sz="2000" baseline="0"/>
            </a:lvl1pPr>
          </a:lstStyle>
          <a:p>
            <a:pPr lvl="0"/>
            <a:r>
              <a:rPr lang="en-US"/>
              <a:t>Nội dung trình bày 1</a:t>
            </a:r>
          </a:p>
        </p:txBody>
      </p:sp>
      <p:sp>
        <p:nvSpPr>
          <p:cNvPr id="64" name="Text Placeholder 12"/>
          <p:cNvSpPr>
            <a:spLocks noGrp="1"/>
          </p:cNvSpPr>
          <p:nvPr>
            <p:ph type="body" sz="quarter" idx="24" hasCustomPrompt="1"/>
          </p:nvPr>
        </p:nvSpPr>
        <p:spPr>
          <a:xfrm>
            <a:off x="7327897" y="5306392"/>
            <a:ext cx="4254500" cy="463550"/>
          </a:xfrm>
        </p:spPr>
        <p:txBody>
          <a:bodyPr>
            <a:normAutofit/>
          </a:bodyPr>
          <a:lstStyle>
            <a:lvl1pPr marL="0" indent="0">
              <a:buNone/>
              <a:defRPr sz="1600" b="0" baseline="0">
                <a:solidFill>
                  <a:schemeClr val="tx2"/>
                </a:solidFill>
              </a:defRPr>
            </a:lvl1pPr>
          </a:lstStyle>
          <a:p>
            <a:pPr lvl="0"/>
            <a:r>
              <a:rPr lang="en-US"/>
              <a:t>Mô tả nếu có – font size 16pt </a:t>
            </a:r>
          </a:p>
        </p:txBody>
      </p:sp>
      <p:sp>
        <p:nvSpPr>
          <p:cNvPr id="9" name="Picture Placeholder 8">
            <a:extLst>
              <a:ext uri="{FF2B5EF4-FFF2-40B4-BE49-F238E27FC236}">
                <a16:creationId xmlns:a16="http://schemas.microsoft.com/office/drawing/2014/main" id="{A31B5295-52B9-CF45-96BA-A99915B84325}"/>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36" name="Group 35"/>
          <p:cNvGrpSpPr/>
          <p:nvPr userDrawn="1"/>
        </p:nvGrpSpPr>
        <p:grpSpPr>
          <a:xfrm>
            <a:off x="141943" y="409143"/>
            <a:ext cx="768350" cy="182563"/>
            <a:chOff x="141943" y="490966"/>
            <a:chExt cx="768350" cy="182563"/>
          </a:xfrm>
        </p:grpSpPr>
        <p:sp>
          <p:nvSpPr>
            <p:cNvPr id="37"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0" name="Group 39"/>
          <p:cNvGrpSpPr/>
          <p:nvPr userDrawn="1"/>
        </p:nvGrpSpPr>
        <p:grpSpPr>
          <a:xfrm>
            <a:off x="11372850" y="192087"/>
            <a:ext cx="588963" cy="350838"/>
            <a:chOff x="11372850" y="192087"/>
            <a:chExt cx="588963" cy="350838"/>
          </a:xfrm>
        </p:grpSpPr>
        <p:sp>
          <p:nvSpPr>
            <p:cNvPr id="41"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245823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3"/>
            <a:ext cx="8841095" cy="931179"/>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24" name="Picture Placeholder 17"/>
          <p:cNvSpPr>
            <a:spLocks noGrp="1"/>
          </p:cNvSpPr>
          <p:nvPr>
            <p:ph type="pic" sz="quarter" idx="30" hasCustomPrompt="1"/>
          </p:nvPr>
        </p:nvSpPr>
        <p:spPr>
          <a:xfrm>
            <a:off x="1057828" y="1357799"/>
            <a:ext cx="1913301" cy="2513911"/>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22" name="Picture Placeholder 17"/>
          <p:cNvSpPr>
            <a:spLocks noGrp="1"/>
          </p:cNvSpPr>
          <p:nvPr>
            <p:ph type="pic" sz="quarter" idx="37" hasCustomPrompt="1"/>
          </p:nvPr>
        </p:nvSpPr>
        <p:spPr>
          <a:xfrm>
            <a:off x="3753403" y="1357799"/>
            <a:ext cx="1913301" cy="2513911"/>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23" name="Picture Placeholder 17"/>
          <p:cNvSpPr>
            <a:spLocks noGrp="1"/>
          </p:cNvSpPr>
          <p:nvPr>
            <p:ph type="pic" sz="quarter" idx="38" hasCustomPrompt="1"/>
          </p:nvPr>
        </p:nvSpPr>
        <p:spPr>
          <a:xfrm>
            <a:off x="6448978" y="1357799"/>
            <a:ext cx="1913301" cy="2513911"/>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25" name="Picture Placeholder 17"/>
          <p:cNvSpPr>
            <a:spLocks noGrp="1"/>
          </p:cNvSpPr>
          <p:nvPr>
            <p:ph type="pic" sz="quarter" idx="39" hasCustomPrompt="1"/>
          </p:nvPr>
        </p:nvSpPr>
        <p:spPr>
          <a:xfrm>
            <a:off x="9144553" y="1357799"/>
            <a:ext cx="1913301" cy="2513911"/>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27" name="Text Placeholder 24"/>
          <p:cNvSpPr>
            <a:spLocks noGrp="1"/>
          </p:cNvSpPr>
          <p:nvPr>
            <p:ph type="body" sz="quarter" idx="40" hasCustomPrompt="1"/>
          </p:nvPr>
        </p:nvSpPr>
        <p:spPr>
          <a:xfrm>
            <a:off x="881978"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28" name="Text Placeholder 21"/>
          <p:cNvSpPr>
            <a:spLocks noGrp="1"/>
          </p:cNvSpPr>
          <p:nvPr>
            <p:ph type="body" sz="quarter" idx="54" hasCustomPrompt="1"/>
          </p:nvPr>
        </p:nvSpPr>
        <p:spPr>
          <a:xfrm>
            <a:off x="881977"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29" name="Text Placeholder 24"/>
          <p:cNvSpPr>
            <a:spLocks noGrp="1"/>
          </p:cNvSpPr>
          <p:nvPr>
            <p:ph type="body" sz="quarter" idx="55" hasCustomPrompt="1"/>
          </p:nvPr>
        </p:nvSpPr>
        <p:spPr>
          <a:xfrm>
            <a:off x="3501353"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1" name="Text Placeholder 21"/>
          <p:cNvSpPr>
            <a:spLocks noGrp="1"/>
          </p:cNvSpPr>
          <p:nvPr>
            <p:ph type="body" sz="quarter" idx="56" hasCustomPrompt="1"/>
          </p:nvPr>
        </p:nvSpPr>
        <p:spPr>
          <a:xfrm>
            <a:off x="3501352"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32" name="Text Placeholder 24"/>
          <p:cNvSpPr>
            <a:spLocks noGrp="1"/>
          </p:cNvSpPr>
          <p:nvPr>
            <p:ph type="body" sz="quarter" idx="57" hasCustomPrompt="1"/>
          </p:nvPr>
        </p:nvSpPr>
        <p:spPr>
          <a:xfrm>
            <a:off x="6225503"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3" name="Text Placeholder 21"/>
          <p:cNvSpPr>
            <a:spLocks noGrp="1"/>
          </p:cNvSpPr>
          <p:nvPr>
            <p:ph type="body" sz="quarter" idx="58" hasCustomPrompt="1"/>
          </p:nvPr>
        </p:nvSpPr>
        <p:spPr>
          <a:xfrm>
            <a:off x="6225502"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34" name="Text Placeholder 24"/>
          <p:cNvSpPr>
            <a:spLocks noGrp="1"/>
          </p:cNvSpPr>
          <p:nvPr>
            <p:ph type="body" sz="quarter" idx="59" hasCustomPrompt="1"/>
          </p:nvPr>
        </p:nvSpPr>
        <p:spPr>
          <a:xfrm>
            <a:off x="8910442"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5" name="Text Placeholder 21"/>
          <p:cNvSpPr>
            <a:spLocks noGrp="1"/>
          </p:cNvSpPr>
          <p:nvPr>
            <p:ph type="body" sz="quarter" idx="60" hasCustomPrompt="1"/>
          </p:nvPr>
        </p:nvSpPr>
        <p:spPr>
          <a:xfrm>
            <a:off x="8910441"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40" name="Picture Placeholder 8">
            <a:extLst>
              <a:ext uri="{FF2B5EF4-FFF2-40B4-BE49-F238E27FC236}">
                <a16:creationId xmlns:a16="http://schemas.microsoft.com/office/drawing/2014/main" id="{DC154307-E38B-884D-9A51-CF9108ED6A13}"/>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39" name="Group 38"/>
          <p:cNvGrpSpPr/>
          <p:nvPr userDrawn="1"/>
        </p:nvGrpSpPr>
        <p:grpSpPr>
          <a:xfrm>
            <a:off x="141943" y="409143"/>
            <a:ext cx="768350" cy="182563"/>
            <a:chOff x="141943" y="490966"/>
            <a:chExt cx="768350" cy="182563"/>
          </a:xfrm>
        </p:grpSpPr>
        <p:sp>
          <p:nvSpPr>
            <p:cNvPr id="41"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4" name="Group 43"/>
          <p:cNvGrpSpPr/>
          <p:nvPr userDrawn="1"/>
        </p:nvGrpSpPr>
        <p:grpSpPr>
          <a:xfrm>
            <a:off x="11372850" y="192087"/>
            <a:ext cx="588963" cy="350838"/>
            <a:chOff x="11372850" y="192087"/>
            <a:chExt cx="588963" cy="350838"/>
          </a:xfrm>
        </p:grpSpPr>
        <p:sp>
          <p:nvSpPr>
            <p:cNvPr id="45"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52686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 image 4 column">
    <p:spTree>
      <p:nvGrpSpPr>
        <p:cNvPr id="1" name=""/>
        <p:cNvGrpSpPr/>
        <p:nvPr/>
      </p:nvGrpSpPr>
      <p:grpSpPr>
        <a:xfrm>
          <a:off x="0" y="0"/>
          <a:ext cx="0" cy="0"/>
          <a:chOff x="0" y="0"/>
          <a:chExt cx="0" cy="0"/>
        </a:xfrm>
      </p:grpSpPr>
      <p:sp>
        <p:nvSpPr>
          <p:cNvPr id="75" name="Round Diagonal Corner Rectangle 74">
            <a:extLst>
              <a:ext uri="{FF2B5EF4-FFF2-40B4-BE49-F238E27FC236}">
                <a16:creationId xmlns:a16="http://schemas.microsoft.com/office/drawing/2014/main" id="{A1FC49FD-FCAE-F646-9F6A-2A0055E0E4EE}"/>
              </a:ext>
            </a:extLst>
          </p:cNvPr>
          <p:cNvSpPr/>
          <p:nvPr userDrawn="1"/>
        </p:nvSpPr>
        <p:spPr>
          <a:xfrm>
            <a:off x="9109076" y="1351417"/>
            <a:ext cx="1913301" cy="2513912"/>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4" name="Round Diagonal Corner Rectangle 73">
            <a:extLst>
              <a:ext uri="{FF2B5EF4-FFF2-40B4-BE49-F238E27FC236}">
                <a16:creationId xmlns:a16="http://schemas.microsoft.com/office/drawing/2014/main" id="{7E0A284E-075D-EC48-8069-A0C4E57C6014}"/>
              </a:ext>
            </a:extLst>
          </p:cNvPr>
          <p:cNvSpPr/>
          <p:nvPr userDrawn="1"/>
        </p:nvSpPr>
        <p:spPr>
          <a:xfrm>
            <a:off x="6443878" y="1366028"/>
            <a:ext cx="1913301" cy="2513912"/>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3" name="Round Diagonal Corner Rectangle 72">
            <a:extLst>
              <a:ext uri="{FF2B5EF4-FFF2-40B4-BE49-F238E27FC236}">
                <a16:creationId xmlns:a16="http://schemas.microsoft.com/office/drawing/2014/main" id="{3BA0E2C5-D283-A943-8BB2-6595EEC54F74}"/>
              </a:ext>
            </a:extLst>
          </p:cNvPr>
          <p:cNvSpPr/>
          <p:nvPr userDrawn="1"/>
        </p:nvSpPr>
        <p:spPr>
          <a:xfrm>
            <a:off x="3737498" y="1340109"/>
            <a:ext cx="1913301" cy="251391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ound Diagonal Corner Rectangle 2">
            <a:extLst>
              <a:ext uri="{FF2B5EF4-FFF2-40B4-BE49-F238E27FC236}">
                <a16:creationId xmlns:a16="http://schemas.microsoft.com/office/drawing/2014/main" id="{682F0A44-3631-B44D-B3F4-0DD608695B3E}"/>
              </a:ext>
            </a:extLst>
          </p:cNvPr>
          <p:cNvSpPr/>
          <p:nvPr userDrawn="1"/>
        </p:nvSpPr>
        <p:spPr>
          <a:xfrm>
            <a:off x="1057828" y="1357798"/>
            <a:ext cx="1913301" cy="251391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p:cNvSpPr>
            <a:spLocks noGrp="1"/>
          </p:cNvSpPr>
          <p:nvPr>
            <p:ph type="title" hasCustomPrompt="1"/>
          </p:nvPr>
        </p:nvSpPr>
        <p:spPr>
          <a:xfrm>
            <a:off x="1057827" y="302004"/>
            <a:ext cx="8807509" cy="931178"/>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27" name="Text Placeholder 24"/>
          <p:cNvSpPr>
            <a:spLocks noGrp="1"/>
          </p:cNvSpPr>
          <p:nvPr>
            <p:ph type="body" sz="quarter" idx="40" hasCustomPrompt="1"/>
          </p:nvPr>
        </p:nvSpPr>
        <p:spPr>
          <a:xfrm>
            <a:off x="881978"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28" name="Text Placeholder 21"/>
          <p:cNvSpPr>
            <a:spLocks noGrp="1"/>
          </p:cNvSpPr>
          <p:nvPr>
            <p:ph type="body" sz="quarter" idx="54" hasCustomPrompt="1"/>
          </p:nvPr>
        </p:nvSpPr>
        <p:spPr>
          <a:xfrm>
            <a:off x="881977"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29" name="Text Placeholder 24"/>
          <p:cNvSpPr>
            <a:spLocks noGrp="1"/>
          </p:cNvSpPr>
          <p:nvPr>
            <p:ph type="body" sz="quarter" idx="55" hasCustomPrompt="1"/>
          </p:nvPr>
        </p:nvSpPr>
        <p:spPr>
          <a:xfrm>
            <a:off x="3501353"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1" name="Text Placeholder 21"/>
          <p:cNvSpPr>
            <a:spLocks noGrp="1"/>
          </p:cNvSpPr>
          <p:nvPr>
            <p:ph type="body" sz="quarter" idx="56" hasCustomPrompt="1"/>
          </p:nvPr>
        </p:nvSpPr>
        <p:spPr>
          <a:xfrm>
            <a:off x="3501352"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32" name="Text Placeholder 24"/>
          <p:cNvSpPr>
            <a:spLocks noGrp="1"/>
          </p:cNvSpPr>
          <p:nvPr>
            <p:ph type="body" sz="quarter" idx="57" hasCustomPrompt="1"/>
          </p:nvPr>
        </p:nvSpPr>
        <p:spPr>
          <a:xfrm>
            <a:off x="6225503"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3" name="Text Placeholder 21"/>
          <p:cNvSpPr>
            <a:spLocks noGrp="1"/>
          </p:cNvSpPr>
          <p:nvPr>
            <p:ph type="body" sz="quarter" idx="58" hasCustomPrompt="1"/>
          </p:nvPr>
        </p:nvSpPr>
        <p:spPr>
          <a:xfrm>
            <a:off x="6225502"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34" name="Text Placeholder 24"/>
          <p:cNvSpPr>
            <a:spLocks noGrp="1"/>
          </p:cNvSpPr>
          <p:nvPr>
            <p:ph type="body" sz="quarter" idx="59" hasCustomPrompt="1"/>
          </p:nvPr>
        </p:nvSpPr>
        <p:spPr>
          <a:xfrm>
            <a:off x="8910442" y="4515329"/>
            <a:ext cx="2404148" cy="1370809"/>
          </a:xfrm>
        </p:spPr>
        <p:txBody>
          <a:bodyPr>
            <a:noAutofit/>
          </a:bodyPr>
          <a:lstStyle>
            <a:lvl1pPr marL="0" indent="0" algn="ctr">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5" name="Text Placeholder 21"/>
          <p:cNvSpPr>
            <a:spLocks noGrp="1"/>
          </p:cNvSpPr>
          <p:nvPr>
            <p:ph type="body" sz="quarter" idx="60" hasCustomPrompt="1"/>
          </p:nvPr>
        </p:nvSpPr>
        <p:spPr>
          <a:xfrm>
            <a:off x="8910441" y="3996326"/>
            <a:ext cx="2404148" cy="632823"/>
          </a:xfrm>
        </p:spPr>
        <p:txBody>
          <a:bodyPr>
            <a:noAutofit/>
          </a:bodyPr>
          <a:lstStyle>
            <a:lvl1pPr marL="0" indent="0" algn="ctr">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grpSp>
        <p:nvGrpSpPr>
          <p:cNvPr id="39" name="Group 38">
            <a:extLst>
              <a:ext uri="{FF2B5EF4-FFF2-40B4-BE49-F238E27FC236}">
                <a16:creationId xmlns:a16="http://schemas.microsoft.com/office/drawing/2014/main" id="{B2F0A966-5F48-634D-A817-305728176EEA}"/>
              </a:ext>
            </a:extLst>
          </p:cNvPr>
          <p:cNvGrpSpPr/>
          <p:nvPr userDrawn="1"/>
        </p:nvGrpSpPr>
        <p:grpSpPr>
          <a:xfrm>
            <a:off x="4448606" y="2323746"/>
            <a:ext cx="509639" cy="510649"/>
            <a:chOff x="3378201" y="3578226"/>
            <a:chExt cx="635000" cy="638175"/>
          </a:xfrm>
        </p:grpSpPr>
        <p:sp>
          <p:nvSpPr>
            <p:cNvPr id="40" name="Freeform 109">
              <a:extLst>
                <a:ext uri="{FF2B5EF4-FFF2-40B4-BE49-F238E27FC236}">
                  <a16:creationId xmlns:a16="http://schemas.microsoft.com/office/drawing/2014/main" id="{74D00A76-B719-3844-A6F7-7D0A1A870571}"/>
                </a:ext>
              </a:extLst>
            </p:cNvPr>
            <p:cNvSpPr/>
            <p:nvPr/>
          </p:nvSpPr>
          <p:spPr bwMode="auto">
            <a:xfrm>
              <a:off x="3694113" y="3763963"/>
              <a:ext cx="319088" cy="452438"/>
            </a:xfrm>
            <a:custGeom>
              <a:avLst/>
              <a:gdLst>
                <a:gd name="T0" fmla="*/ 97 w 97"/>
                <a:gd name="T1" fmla="*/ 0 h 137"/>
                <a:gd name="T2" fmla="*/ 97 w 97"/>
                <a:gd name="T3" fmla="*/ 113 h 137"/>
                <a:gd name="T4" fmla="*/ 49 w 97"/>
                <a:gd name="T5" fmla="*/ 137 h 137"/>
                <a:gd name="T6" fmla="*/ 0 w 97"/>
                <a:gd name="T7" fmla="*/ 113 h 137"/>
                <a:gd name="T8" fmla="*/ 0 w 97"/>
                <a:gd name="T9" fmla="*/ 0 h 137"/>
              </a:gdLst>
              <a:ahLst/>
              <a:cxnLst>
                <a:cxn ang="0">
                  <a:pos x="T0" y="T1"/>
                </a:cxn>
                <a:cxn ang="0">
                  <a:pos x="T2" y="T3"/>
                </a:cxn>
                <a:cxn ang="0">
                  <a:pos x="T4" y="T5"/>
                </a:cxn>
                <a:cxn ang="0">
                  <a:pos x="T6" y="T7"/>
                </a:cxn>
                <a:cxn ang="0">
                  <a:pos x="T8" y="T9"/>
                </a:cxn>
              </a:cxnLst>
              <a:rect l="0" t="0" r="r" b="b"/>
              <a:pathLst>
                <a:path w="97" h="137">
                  <a:moveTo>
                    <a:pt x="97" y="0"/>
                  </a:moveTo>
                  <a:cubicBezTo>
                    <a:pt x="97" y="113"/>
                    <a:pt x="97" y="113"/>
                    <a:pt x="97" y="113"/>
                  </a:cubicBezTo>
                  <a:cubicBezTo>
                    <a:pt x="97" y="126"/>
                    <a:pt x="75" y="137"/>
                    <a:pt x="49" y="137"/>
                  </a:cubicBezTo>
                  <a:cubicBezTo>
                    <a:pt x="22" y="137"/>
                    <a:pt x="0" y="126"/>
                    <a:pt x="0" y="113"/>
                  </a:cubicBezTo>
                  <a:cubicBezTo>
                    <a:pt x="0" y="0"/>
                    <a:pt x="0" y="0"/>
                    <a:pt x="0"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1" name="Freeform 110">
              <a:extLst>
                <a:ext uri="{FF2B5EF4-FFF2-40B4-BE49-F238E27FC236}">
                  <a16:creationId xmlns:a16="http://schemas.microsoft.com/office/drawing/2014/main" id="{2D098F0B-E321-D643-A796-D510151B5483}"/>
                </a:ext>
              </a:extLst>
            </p:cNvPr>
            <p:cNvSpPr/>
            <p:nvPr/>
          </p:nvSpPr>
          <p:spPr bwMode="auto">
            <a:xfrm>
              <a:off x="3378201" y="3895726"/>
              <a:ext cx="315913" cy="320675"/>
            </a:xfrm>
            <a:custGeom>
              <a:avLst/>
              <a:gdLst>
                <a:gd name="T0" fmla="*/ 0 w 96"/>
                <a:gd name="T1" fmla="*/ 0 h 97"/>
                <a:gd name="T2" fmla="*/ 0 w 96"/>
                <a:gd name="T3" fmla="*/ 73 h 97"/>
                <a:gd name="T4" fmla="*/ 48 w 96"/>
                <a:gd name="T5" fmla="*/ 97 h 97"/>
                <a:gd name="T6" fmla="*/ 96 w 96"/>
                <a:gd name="T7" fmla="*/ 73 h 97"/>
                <a:gd name="T8" fmla="*/ 96 w 96"/>
                <a:gd name="T9" fmla="*/ 0 h 97"/>
              </a:gdLst>
              <a:ahLst/>
              <a:cxnLst>
                <a:cxn ang="0">
                  <a:pos x="T0" y="T1"/>
                </a:cxn>
                <a:cxn ang="0">
                  <a:pos x="T2" y="T3"/>
                </a:cxn>
                <a:cxn ang="0">
                  <a:pos x="T4" y="T5"/>
                </a:cxn>
                <a:cxn ang="0">
                  <a:pos x="T6" y="T7"/>
                </a:cxn>
                <a:cxn ang="0">
                  <a:pos x="T8" y="T9"/>
                </a:cxn>
              </a:cxnLst>
              <a:rect l="0" t="0" r="r" b="b"/>
              <a:pathLst>
                <a:path w="96" h="97">
                  <a:moveTo>
                    <a:pt x="0" y="0"/>
                  </a:moveTo>
                  <a:cubicBezTo>
                    <a:pt x="0" y="73"/>
                    <a:pt x="0" y="73"/>
                    <a:pt x="0" y="73"/>
                  </a:cubicBezTo>
                  <a:cubicBezTo>
                    <a:pt x="0" y="86"/>
                    <a:pt x="21" y="97"/>
                    <a:pt x="48" y="97"/>
                  </a:cubicBezTo>
                  <a:cubicBezTo>
                    <a:pt x="75" y="97"/>
                    <a:pt x="96" y="86"/>
                    <a:pt x="96" y="73"/>
                  </a:cubicBezTo>
                  <a:cubicBezTo>
                    <a:pt x="96" y="0"/>
                    <a:pt x="96" y="0"/>
                    <a:pt x="96"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2" name="Oval 111">
              <a:extLst>
                <a:ext uri="{FF2B5EF4-FFF2-40B4-BE49-F238E27FC236}">
                  <a16:creationId xmlns:a16="http://schemas.microsoft.com/office/drawing/2014/main" id="{451060B8-58A9-9848-A297-DBE128A5DD97}"/>
                </a:ext>
              </a:extLst>
            </p:cNvPr>
            <p:cNvSpPr>
              <a:spLocks noChangeArrowheads="1"/>
            </p:cNvSpPr>
            <p:nvPr/>
          </p:nvSpPr>
          <p:spPr bwMode="auto">
            <a:xfrm>
              <a:off x="3378201" y="3816351"/>
              <a:ext cx="315913" cy="158750"/>
            </a:xfrm>
            <a:prstGeom prst="ellipse">
              <a:avLst/>
            </a:pr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3" name="Freeform 112">
              <a:extLst>
                <a:ext uri="{FF2B5EF4-FFF2-40B4-BE49-F238E27FC236}">
                  <a16:creationId xmlns:a16="http://schemas.microsoft.com/office/drawing/2014/main" id="{6530D16C-2B89-F741-836A-C44AF4B05510}"/>
                </a:ext>
              </a:extLst>
            </p:cNvPr>
            <p:cNvSpPr/>
            <p:nvPr/>
          </p:nvSpPr>
          <p:spPr bwMode="auto">
            <a:xfrm>
              <a:off x="3694113" y="3895726"/>
              <a:ext cx="319088" cy="79375"/>
            </a:xfrm>
            <a:custGeom>
              <a:avLst/>
              <a:gdLst>
                <a:gd name="T0" fmla="*/ 97 w 97"/>
                <a:gd name="T1" fmla="*/ 0 h 24"/>
                <a:gd name="T2" fmla="*/ 49 w 97"/>
                <a:gd name="T3" fmla="*/ 24 h 24"/>
                <a:gd name="T4" fmla="*/ 0 w 97"/>
                <a:gd name="T5" fmla="*/ 0 h 24"/>
              </a:gdLst>
              <a:ahLst/>
              <a:cxnLst>
                <a:cxn ang="0">
                  <a:pos x="T0" y="T1"/>
                </a:cxn>
                <a:cxn ang="0">
                  <a:pos x="T2" y="T3"/>
                </a:cxn>
                <a:cxn ang="0">
                  <a:pos x="T4" y="T5"/>
                </a:cxn>
              </a:cxnLst>
              <a:rect l="0" t="0" r="r" b="b"/>
              <a:pathLst>
                <a:path w="97" h="24">
                  <a:moveTo>
                    <a:pt x="97" y="0"/>
                  </a:moveTo>
                  <a:cubicBezTo>
                    <a:pt x="97" y="14"/>
                    <a:pt x="75" y="24"/>
                    <a:pt x="49" y="24"/>
                  </a:cubicBezTo>
                  <a:cubicBezTo>
                    <a:pt x="22" y="24"/>
                    <a:pt x="0" y="14"/>
                    <a:pt x="0"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4" name="Freeform 113">
              <a:extLst>
                <a:ext uri="{FF2B5EF4-FFF2-40B4-BE49-F238E27FC236}">
                  <a16:creationId xmlns:a16="http://schemas.microsoft.com/office/drawing/2014/main" id="{C3886C71-6F1D-194C-8F44-B263828C5444}"/>
                </a:ext>
              </a:extLst>
            </p:cNvPr>
            <p:cNvSpPr/>
            <p:nvPr/>
          </p:nvSpPr>
          <p:spPr bwMode="auto">
            <a:xfrm>
              <a:off x="3694113" y="4014788"/>
              <a:ext cx="319088" cy="82550"/>
            </a:xfrm>
            <a:custGeom>
              <a:avLst/>
              <a:gdLst>
                <a:gd name="T0" fmla="*/ 97 w 97"/>
                <a:gd name="T1" fmla="*/ 0 h 25"/>
                <a:gd name="T2" fmla="*/ 49 w 97"/>
                <a:gd name="T3" fmla="*/ 25 h 25"/>
                <a:gd name="T4" fmla="*/ 0 w 97"/>
                <a:gd name="T5" fmla="*/ 0 h 25"/>
              </a:gdLst>
              <a:ahLst/>
              <a:cxnLst>
                <a:cxn ang="0">
                  <a:pos x="T0" y="T1"/>
                </a:cxn>
                <a:cxn ang="0">
                  <a:pos x="T2" y="T3"/>
                </a:cxn>
                <a:cxn ang="0">
                  <a:pos x="T4" y="T5"/>
                </a:cxn>
              </a:cxnLst>
              <a:rect l="0" t="0" r="r" b="b"/>
              <a:pathLst>
                <a:path w="97" h="25">
                  <a:moveTo>
                    <a:pt x="97" y="0"/>
                  </a:moveTo>
                  <a:cubicBezTo>
                    <a:pt x="97" y="14"/>
                    <a:pt x="75" y="25"/>
                    <a:pt x="49" y="25"/>
                  </a:cubicBezTo>
                  <a:cubicBezTo>
                    <a:pt x="22" y="25"/>
                    <a:pt x="0" y="14"/>
                    <a:pt x="0"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5" name="Freeform 114">
              <a:extLst>
                <a:ext uri="{FF2B5EF4-FFF2-40B4-BE49-F238E27FC236}">
                  <a16:creationId xmlns:a16="http://schemas.microsoft.com/office/drawing/2014/main" id="{C5267CB4-0BE6-9347-9B37-11B860D7E8C1}"/>
                </a:ext>
              </a:extLst>
            </p:cNvPr>
            <p:cNvSpPr/>
            <p:nvPr/>
          </p:nvSpPr>
          <p:spPr bwMode="auto">
            <a:xfrm>
              <a:off x="3378201" y="4014788"/>
              <a:ext cx="315913" cy="82550"/>
            </a:xfrm>
            <a:custGeom>
              <a:avLst/>
              <a:gdLst>
                <a:gd name="T0" fmla="*/ 96 w 96"/>
                <a:gd name="T1" fmla="*/ 0 h 25"/>
                <a:gd name="T2" fmla="*/ 48 w 96"/>
                <a:gd name="T3" fmla="*/ 25 h 25"/>
                <a:gd name="T4" fmla="*/ 0 w 96"/>
                <a:gd name="T5" fmla="*/ 0 h 25"/>
              </a:gdLst>
              <a:ahLst/>
              <a:cxnLst>
                <a:cxn ang="0">
                  <a:pos x="T0" y="T1"/>
                </a:cxn>
                <a:cxn ang="0">
                  <a:pos x="T2" y="T3"/>
                </a:cxn>
                <a:cxn ang="0">
                  <a:pos x="T4" y="T5"/>
                </a:cxn>
              </a:cxnLst>
              <a:rect l="0" t="0" r="r" b="b"/>
              <a:pathLst>
                <a:path w="96" h="25">
                  <a:moveTo>
                    <a:pt x="96" y="0"/>
                  </a:moveTo>
                  <a:cubicBezTo>
                    <a:pt x="96" y="14"/>
                    <a:pt x="75" y="25"/>
                    <a:pt x="48" y="25"/>
                  </a:cubicBezTo>
                  <a:cubicBezTo>
                    <a:pt x="21" y="25"/>
                    <a:pt x="0" y="14"/>
                    <a:pt x="0"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6" name="Oval 115">
              <a:extLst>
                <a:ext uri="{FF2B5EF4-FFF2-40B4-BE49-F238E27FC236}">
                  <a16:creationId xmlns:a16="http://schemas.microsoft.com/office/drawing/2014/main" id="{C5FD6030-78AE-3A42-BBE8-C7FAA390F4AA}"/>
                </a:ext>
              </a:extLst>
            </p:cNvPr>
            <p:cNvSpPr>
              <a:spLocks noChangeArrowheads="1"/>
            </p:cNvSpPr>
            <p:nvPr/>
          </p:nvSpPr>
          <p:spPr bwMode="auto">
            <a:xfrm>
              <a:off x="3694113" y="3684588"/>
              <a:ext cx="319088" cy="158750"/>
            </a:xfrm>
            <a:prstGeom prst="ellipse">
              <a:avLst/>
            </a:pr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7" name="Freeform 116">
              <a:extLst>
                <a:ext uri="{FF2B5EF4-FFF2-40B4-BE49-F238E27FC236}">
                  <a16:creationId xmlns:a16="http://schemas.microsoft.com/office/drawing/2014/main" id="{B8A83DD0-504A-C542-8D55-B83CCB66E00C}"/>
                </a:ext>
              </a:extLst>
            </p:cNvPr>
            <p:cNvSpPr/>
            <p:nvPr/>
          </p:nvSpPr>
          <p:spPr bwMode="auto">
            <a:xfrm>
              <a:off x="3694113" y="4137026"/>
              <a:ext cx="319088" cy="79375"/>
            </a:xfrm>
            <a:custGeom>
              <a:avLst/>
              <a:gdLst>
                <a:gd name="T0" fmla="*/ 0 w 97"/>
                <a:gd name="T1" fmla="*/ 0 h 24"/>
                <a:gd name="T2" fmla="*/ 49 w 97"/>
                <a:gd name="T3" fmla="*/ 24 h 24"/>
                <a:gd name="T4" fmla="*/ 97 w 97"/>
                <a:gd name="T5" fmla="*/ 0 h 24"/>
              </a:gdLst>
              <a:ahLst/>
              <a:cxnLst>
                <a:cxn ang="0">
                  <a:pos x="T0" y="T1"/>
                </a:cxn>
                <a:cxn ang="0">
                  <a:pos x="T2" y="T3"/>
                </a:cxn>
                <a:cxn ang="0">
                  <a:pos x="T4" y="T5"/>
                </a:cxn>
              </a:cxnLst>
              <a:rect l="0" t="0" r="r" b="b"/>
              <a:pathLst>
                <a:path w="97" h="24">
                  <a:moveTo>
                    <a:pt x="0" y="0"/>
                  </a:moveTo>
                  <a:cubicBezTo>
                    <a:pt x="0" y="13"/>
                    <a:pt x="22" y="24"/>
                    <a:pt x="49" y="24"/>
                  </a:cubicBezTo>
                  <a:cubicBezTo>
                    <a:pt x="75" y="24"/>
                    <a:pt x="97" y="13"/>
                    <a:pt x="97"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8" name="Freeform 117">
              <a:extLst>
                <a:ext uri="{FF2B5EF4-FFF2-40B4-BE49-F238E27FC236}">
                  <a16:creationId xmlns:a16="http://schemas.microsoft.com/office/drawing/2014/main" id="{844C08D2-BA65-F94B-907C-031E8A3D49C6}"/>
                </a:ext>
              </a:extLst>
            </p:cNvPr>
            <p:cNvSpPr/>
            <p:nvPr/>
          </p:nvSpPr>
          <p:spPr bwMode="auto">
            <a:xfrm>
              <a:off x="3378201" y="4137026"/>
              <a:ext cx="315913" cy="79375"/>
            </a:xfrm>
            <a:custGeom>
              <a:avLst/>
              <a:gdLst>
                <a:gd name="T0" fmla="*/ 0 w 96"/>
                <a:gd name="T1" fmla="*/ 0 h 24"/>
                <a:gd name="T2" fmla="*/ 48 w 96"/>
                <a:gd name="T3" fmla="*/ 24 h 24"/>
                <a:gd name="T4" fmla="*/ 96 w 96"/>
                <a:gd name="T5" fmla="*/ 0 h 24"/>
              </a:gdLst>
              <a:ahLst/>
              <a:cxnLst>
                <a:cxn ang="0">
                  <a:pos x="T0" y="T1"/>
                </a:cxn>
                <a:cxn ang="0">
                  <a:pos x="T2" y="T3"/>
                </a:cxn>
                <a:cxn ang="0">
                  <a:pos x="T4" y="T5"/>
                </a:cxn>
              </a:cxnLst>
              <a:rect l="0" t="0" r="r" b="b"/>
              <a:pathLst>
                <a:path w="96" h="24">
                  <a:moveTo>
                    <a:pt x="0" y="0"/>
                  </a:moveTo>
                  <a:cubicBezTo>
                    <a:pt x="0" y="13"/>
                    <a:pt x="21" y="24"/>
                    <a:pt x="48" y="24"/>
                  </a:cubicBezTo>
                  <a:cubicBezTo>
                    <a:pt x="75" y="24"/>
                    <a:pt x="96" y="13"/>
                    <a:pt x="96"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9" name="Freeform 118">
              <a:extLst>
                <a:ext uri="{FF2B5EF4-FFF2-40B4-BE49-F238E27FC236}">
                  <a16:creationId xmlns:a16="http://schemas.microsoft.com/office/drawing/2014/main" id="{D1662264-3B47-AD41-A705-23209F8D8614}"/>
                </a:ext>
              </a:extLst>
            </p:cNvPr>
            <p:cNvSpPr/>
            <p:nvPr/>
          </p:nvSpPr>
          <p:spPr bwMode="auto">
            <a:xfrm>
              <a:off x="3443288" y="3578226"/>
              <a:ext cx="184150" cy="185738"/>
            </a:xfrm>
            <a:custGeom>
              <a:avLst/>
              <a:gdLst>
                <a:gd name="T0" fmla="*/ 58 w 116"/>
                <a:gd name="T1" fmla="*/ 117 h 117"/>
                <a:gd name="T2" fmla="*/ 0 w 116"/>
                <a:gd name="T3" fmla="*/ 59 h 117"/>
                <a:gd name="T4" fmla="*/ 58 w 116"/>
                <a:gd name="T5" fmla="*/ 0 h 117"/>
                <a:gd name="T6" fmla="*/ 116 w 116"/>
                <a:gd name="T7" fmla="*/ 59 h 117"/>
                <a:gd name="T8" fmla="*/ 58 w 116"/>
                <a:gd name="T9" fmla="*/ 117 h 117"/>
              </a:gdLst>
              <a:ahLst/>
              <a:cxnLst>
                <a:cxn ang="0">
                  <a:pos x="T0" y="T1"/>
                </a:cxn>
                <a:cxn ang="0">
                  <a:pos x="T2" y="T3"/>
                </a:cxn>
                <a:cxn ang="0">
                  <a:pos x="T4" y="T5"/>
                </a:cxn>
                <a:cxn ang="0">
                  <a:pos x="T6" y="T7"/>
                </a:cxn>
                <a:cxn ang="0">
                  <a:pos x="T8" y="T9"/>
                </a:cxn>
              </a:cxnLst>
              <a:rect l="0" t="0" r="r" b="b"/>
              <a:pathLst>
                <a:path w="116" h="117">
                  <a:moveTo>
                    <a:pt x="58" y="117"/>
                  </a:moveTo>
                  <a:lnTo>
                    <a:pt x="0" y="59"/>
                  </a:lnTo>
                  <a:lnTo>
                    <a:pt x="58" y="0"/>
                  </a:lnTo>
                  <a:lnTo>
                    <a:pt x="116" y="59"/>
                  </a:lnTo>
                  <a:lnTo>
                    <a:pt x="58" y="117"/>
                  </a:ln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nvGrpSpPr>
          <p:cNvPr id="50" name="Group 49">
            <a:extLst>
              <a:ext uri="{FF2B5EF4-FFF2-40B4-BE49-F238E27FC236}">
                <a16:creationId xmlns:a16="http://schemas.microsoft.com/office/drawing/2014/main" id="{FD744018-D918-6444-913F-3607F32650AD}"/>
              </a:ext>
            </a:extLst>
          </p:cNvPr>
          <p:cNvGrpSpPr/>
          <p:nvPr userDrawn="1"/>
        </p:nvGrpSpPr>
        <p:grpSpPr>
          <a:xfrm>
            <a:off x="1648289" y="2410211"/>
            <a:ext cx="594108" cy="421730"/>
            <a:chOff x="1725613" y="3632201"/>
            <a:chExt cx="741363" cy="527050"/>
          </a:xfrm>
        </p:grpSpPr>
        <p:sp>
          <p:nvSpPr>
            <p:cNvPr id="51" name="Freeform 144">
              <a:extLst>
                <a:ext uri="{FF2B5EF4-FFF2-40B4-BE49-F238E27FC236}">
                  <a16:creationId xmlns:a16="http://schemas.microsoft.com/office/drawing/2014/main" id="{772097D3-6192-FA40-A7AE-E6AEF1BA93C3}"/>
                </a:ext>
              </a:extLst>
            </p:cNvPr>
            <p:cNvSpPr/>
            <p:nvPr/>
          </p:nvSpPr>
          <p:spPr bwMode="auto">
            <a:xfrm>
              <a:off x="1758951" y="3879851"/>
              <a:ext cx="150813" cy="279400"/>
            </a:xfrm>
            <a:custGeom>
              <a:avLst/>
              <a:gdLst>
                <a:gd name="T0" fmla="*/ 37 w 46"/>
                <a:gd name="T1" fmla="*/ 0 h 85"/>
                <a:gd name="T2" fmla="*/ 9 w 46"/>
                <a:gd name="T3" fmla="*/ 0 h 85"/>
                <a:gd name="T4" fmla="*/ 0 w 46"/>
                <a:gd name="T5" fmla="*/ 9 h 85"/>
                <a:gd name="T6" fmla="*/ 0 w 46"/>
                <a:gd name="T7" fmla="*/ 85 h 85"/>
                <a:gd name="T8" fmla="*/ 46 w 46"/>
                <a:gd name="T9" fmla="*/ 85 h 85"/>
                <a:gd name="T10" fmla="*/ 46 w 46"/>
                <a:gd name="T11" fmla="*/ 9 h 85"/>
                <a:gd name="T12" fmla="*/ 37 w 46"/>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46" h="85">
                  <a:moveTo>
                    <a:pt x="37" y="0"/>
                  </a:moveTo>
                  <a:cubicBezTo>
                    <a:pt x="9" y="0"/>
                    <a:pt x="9" y="0"/>
                    <a:pt x="9" y="0"/>
                  </a:cubicBezTo>
                  <a:cubicBezTo>
                    <a:pt x="4" y="0"/>
                    <a:pt x="0" y="4"/>
                    <a:pt x="0" y="9"/>
                  </a:cubicBezTo>
                  <a:cubicBezTo>
                    <a:pt x="0" y="85"/>
                    <a:pt x="0" y="85"/>
                    <a:pt x="0" y="85"/>
                  </a:cubicBezTo>
                  <a:cubicBezTo>
                    <a:pt x="46" y="85"/>
                    <a:pt x="46" y="85"/>
                    <a:pt x="46" y="85"/>
                  </a:cubicBezTo>
                  <a:cubicBezTo>
                    <a:pt x="46" y="9"/>
                    <a:pt x="46" y="9"/>
                    <a:pt x="46" y="9"/>
                  </a:cubicBezTo>
                  <a:cubicBezTo>
                    <a:pt x="46" y="4"/>
                    <a:pt x="42" y="0"/>
                    <a:pt x="37" y="0"/>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2" name="Freeform 145">
              <a:extLst>
                <a:ext uri="{FF2B5EF4-FFF2-40B4-BE49-F238E27FC236}">
                  <a16:creationId xmlns:a16="http://schemas.microsoft.com/office/drawing/2014/main" id="{CCE29E7E-C5CB-9945-B0B1-26E0061B11A9}"/>
                </a:ext>
              </a:extLst>
            </p:cNvPr>
            <p:cNvSpPr/>
            <p:nvPr/>
          </p:nvSpPr>
          <p:spPr bwMode="auto">
            <a:xfrm>
              <a:off x="2019301" y="3694113"/>
              <a:ext cx="153988" cy="465138"/>
            </a:xfrm>
            <a:custGeom>
              <a:avLst/>
              <a:gdLst>
                <a:gd name="T0" fmla="*/ 38 w 47"/>
                <a:gd name="T1" fmla="*/ 0 h 141"/>
                <a:gd name="T2" fmla="*/ 10 w 47"/>
                <a:gd name="T3" fmla="*/ 0 h 141"/>
                <a:gd name="T4" fmla="*/ 0 w 47"/>
                <a:gd name="T5" fmla="*/ 9 h 141"/>
                <a:gd name="T6" fmla="*/ 0 w 47"/>
                <a:gd name="T7" fmla="*/ 141 h 141"/>
                <a:gd name="T8" fmla="*/ 47 w 47"/>
                <a:gd name="T9" fmla="*/ 141 h 141"/>
                <a:gd name="T10" fmla="*/ 47 w 47"/>
                <a:gd name="T11" fmla="*/ 9 h 141"/>
                <a:gd name="T12" fmla="*/ 38 w 47"/>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47" h="141">
                  <a:moveTo>
                    <a:pt x="38" y="0"/>
                  </a:moveTo>
                  <a:cubicBezTo>
                    <a:pt x="10" y="0"/>
                    <a:pt x="10" y="0"/>
                    <a:pt x="10" y="0"/>
                  </a:cubicBezTo>
                  <a:cubicBezTo>
                    <a:pt x="5" y="0"/>
                    <a:pt x="0" y="4"/>
                    <a:pt x="0" y="9"/>
                  </a:cubicBezTo>
                  <a:cubicBezTo>
                    <a:pt x="0" y="141"/>
                    <a:pt x="0" y="141"/>
                    <a:pt x="0" y="141"/>
                  </a:cubicBezTo>
                  <a:cubicBezTo>
                    <a:pt x="47" y="141"/>
                    <a:pt x="47" y="141"/>
                    <a:pt x="47" y="141"/>
                  </a:cubicBezTo>
                  <a:cubicBezTo>
                    <a:pt x="47" y="9"/>
                    <a:pt x="47" y="9"/>
                    <a:pt x="47" y="9"/>
                  </a:cubicBezTo>
                  <a:cubicBezTo>
                    <a:pt x="47" y="4"/>
                    <a:pt x="43" y="0"/>
                    <a:pt x="38" y="0"/>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3" name="Line 146">
              <a:extLst>
                <a:ext uri="{FF2B5EF4-FFF2-40B4-BE49-F238E27FC236}">
                  <a16:creationId xmlns:a16="http://schemas.microsoft.com/office/drawing/2014/main" id="{B05C973C-84EC-3B47-8103-0F758B6A053A}"/>
                </a:ext>
              </a:extLst>
            </p:cNvPr>
            <p:cNvSpPr>
              <a:spLocks noChangeShapeType="1"/>
            </p:cNvSpPr>
            <p:nvPr/>
          </p:nvSpPr>
          <p:spPr bwMode="auto">
            <a:xfrm>
              <a:off x="2359026" y="3632201"/>
              <a:ext cx="0" cy="527050"/>
            </a:xfrm>
            <a:prstGeom prst="line">
              <a:avLst/>
            </a:prstGeom>
            <a:noFill/>
            <a:ln w="2698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54" name="Freeform 147">
              <a:extLst>
                <a:ext uri="{FF2B5EF4-FFF2-40B4-BE49-F238E27FC236}">
                  <a16:creationId xmlns:a16="http://schemas.microsoft.com/office/drawing/2014/main" id="{8904317E-1630-F34F-8D2A-5FED3F5A9C7C}"/>
                </a:ext>
              </a:extLst>
            </p:cNvPr>
            <p:cNvSpPr/>
            <p:nvPr/>
          </p:nvSpPr>
          <p:spPr bwMode="auto">
            <a:xfrm>
              <a:off x="2279651" y="3632201"/>
              <a:ext cx="155575" cy="61913"/>
            </a:xfrm>
            <a:custGeom>
              <a:avLst/>
              <a:gdLst>
                <a:gd name="T0" fmla="*/ 47 w 47"/>
                <a:gd name="T1" fmla="*/ 19 h 19"/>
                <a:gd name="T2" fmla="*/ 31 w 47"/>
                <a:gd name="T3" fmla="*/ 4 h 19"/>
                <a:gd name="T4" fmla="*/ 16 w 47"/>
                <a:gd name="T5" fmla="*/ 4 h 19"/>
                <a:gd name="T6" fmla="*/ 0 w 47"/>
                <a:gd name="T7" fmla="*/ 19 h 19"/>
              </a:gdLst>
              <a:ahLst/>
              <a:cxnLst>
                <a:cxn ang="0">
                  <a:pos x="T0" y="T1"/>
                </a:cxn>
                <a:cxn ang="0">
                  <a:pos x="T2" y="T3"/>
                </a:cxn>
                <a:cxn ang="0">
                  <a:pos x="T4" y="T5"/>
                </a:cxn>
                <a:cxn ang="0">
                  <a:pos x="T6" y="T7"/>
                </a:cxn>
              </a:cxnLst>
              <a:rect l="0" t="0" r="r" b="b"/>
              <a:pathLst>
                <a:path w="47" h="19">
                  <a:moveTo>
                    <a:pt x="47" y="19"/>
                  </a:moveTo>
                  <a:cubicBezTo>
                    <a:pt x="31" y="4"/>
                    <a:pt x="31" y="4"/>
                    <a:pt x="31" y="4"/>
                  </a:cubicBezTo>
                  <a:cubicBezTo>
                    <a:pt x="27" y="0"/>
                    <a:pt x="20" y="0"/>
                    <a:pt x="16" y="4"/>
                  </a:cubicBezTo>
                  <a:cubicBezTo>
                    <a:pt x="0" y="19"/>
                    <a:pt x="0" y="19"/>
                    <a:pt x="0" y="19"/>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5" name="Line 148">
              <a:extLst>
                <a:ext uri="{FF2B5EF4-FFF2-40B4-BE49-F238E27FC236}">
                  <a16:creationId xmlns:a16="http://schemas.microsoft.com/office/drawing/2014/main" id="{9A2BC15C-B190-2B4D-81A7-72BF60CCF2F1}"/>
                </a:ext>
              </a:extLst>
            </p:cNvPr>
            <p:cNvSpPr>
              <a:spLocks noChangeShapeType="1"/>
            </p:cNvSpPr>
            <p:nvPr/>
          </p:nvSpPr>
          <p:spPr bwMode="auto">
            <a:xfrm>
              <a:off x="1725613" y="4159251"/>
              <a:ext cx="741363" cy="0"/>
            </a:xfrm>
            <a:prstGeom prst="line">
              <a:avLst/>
            </a:prstGeom>
            <a:noFill/>
            <a:ln w="2698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grpSp>
        <p:nvGrpSpPr>
          <p:cNvPr id="56" name="Group 55">
            <a:extLst>
              <a:ext uri="{FF2B5EF4-FFF2-40B4-BE49-F238E27FC236}">
                <a16:creationId xmlns:a16="http://schemas.microsoft.com/office/drawing/2014/main" id="{4389CA3E-6148-FF40-B2F8-99361D897850}"/>
              </a:ext>
            </a:extLst>
          </p:cNvPr>
          <p:cNvGrpSpPr/>
          <p:nvPr userDrawn="1"/>
        </p:nvGrpSpPr>
        <p:grpSpPr>
          <a:xfrm>
            <a:off x="9865336" y="2378899"/>
            <a:ext cx="494358" cy="450958"/>
            <a:chOff x="4973638" y="3571876"/>
            <a:chExt cx="642938" cy="587375"/>
          </a:xfrm>
        </p:grpSpPr>
        <p:sp>
          <p:nvSpPr>
            <p:cNvPr id="57" name="Freeform 120">
              <a:extLst>
                <a:ext uri="{FF2B5EF4-FFF2-40B4-BE49-F238E27FC236}">
                  <a16:creationId xmlns:a16="http://schemas.microsoft.com/office/drawing/2014/main" id="{C971C6F1-806E-7F41-992C-05EBE86A0689}"/>
                </a:ext>
              </a:extLst>
            </p:cNvPr>
            <p:cNvSpPr/>
            <p:nvPr/>
          </p:nvSpPr>
          <p:spPr bwMode="auto">
            <a:xfrm>
              <a:off x="5041901" y="3700463"/>
              <a:ext cx="155575" cy="155575"/>
            </a:xfrm>
            <a:custGeom>
              <a:avLst/>
              <a:gdLst>
                <a:gd name="T0" fmla="*/ 23 w 47"/>
                <a:gd name="T1" fmla="*/ 47 h 47"/>
                <a:gd name="T2" fmla="*/ 23 w 47"/>
                <a:gd name="T3" fmla="*/ 47 h 47"/>
                <a:gd name="T4" fmla="*/ 0 w 47"/>
                <a:gd name="T5" fmla="*/ 23 h 47"/>
                <a:gd name="T6" fmla="*/ 0 w 47"/>
                <a:gd name="T7" fmla="*/ 23 h 47"/>
                <a:gd name="T8" fmla="*/ 23 w 47"/>
                <a:gd name="T9" fmla="*/ 0 h 47"/>
                <a:gd name="T10" fmla="*/ 23 w 47"/>
                <a:gd name="T11" fmla="*/ 0 h 47"/>
                <a:gd name="T12" fmla="*/ 47 w 47"/>
                <a:gd name="T13" fmla="*/ 23 h 47"/>
                <a:gd name="T14" fmla="*/ 47 w 47"/>
                <a:gd name="T15" fmla="*/ 23 h 47"/>
                <a:gd name="T16" fmla="*/ 23 w 47"/>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47"/>
                  </a:moveTo>
                  <a:cubicBezTo>
                    <a:pt x="23" y="47"/>
                    <a:pt x="23" y="47"/>
                    <a:pt x="23" y="47"/>
                  </a:cubicBezTo>
                  <a:cubicBezTo>
                    <a:pt x="10" y="47"/>
                    <a:pt x="0" y="36"/>
                    <a:pt x="0" y="23"/>
                  </a:cubicBezTo>
                  <a:cubicBezTo>
                    <a:pt x="0" y="23"/>
                    <a:pt x="0" y="23"/>
                    <a:pt x="0" y="23"/>
                  </a:cubicBezTo>
                  <a:cubicBezTo>
                    <a:pt x="0" y="10"/>
                    <a:pt x="10" y="0"/>
                    <a:pt x="23" y="0"/>
                  </a:cubicBezTo>
                  <a:cubicBezTo>
                    <a:pt x="23" y="0"/>
                    <a:pt x="23" y="0"/>
                    <a:pt x="23" y="0"/>
                  </a:cubicBezTo>
                  <a:cubicBezTo>
                    <a:pt x="36" y="0"/>
                    <a:pt x="47" y="10"/>
                    <a:pt x="47" y="23"/>
                  </a:cubicBezTo>
                  <a:cubicBezTo>
                    <a:pt x="47" y="23"/>
                    <a:pt x="47" y="23"/>
                    <a:pt x="47" y="23"/>
                  </a:cubicBezTo>
                  <a:cubicBezTo>
                    <a:pt x="47" y="36"/>
                    <a:pt x="36" y="47"/>
                    <a:pt x="23" y="47"/>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8" name="Freeform 121">
              <a:extLst>
                <a:ext uri="{FF2B5EF4-FFF2-40B4-BE49-F238E27FC236}">
                  <a16:creationId xmlns:a16="http://schemas.microsoft.com/office/drawing/2014/main" id="{CE78EC25-ECD7-8248-8983-BA71DF4EA475}"/>
                </a:ext>
              </a:extLst>
            </p:cNvPr>
            <p:cNvSpPr/>
            <p:nvPr/>
          </p:nvSpPr>
          <p:spPr bwMode="auto">
            <a:xfrm>
              <a:off x="4973638" y="3902076"/>
              <a:ext cx="171450" cy="257175"/>
            </a:xfrm>
            <a:custGeom>
              <a:avLst/>
              <a:gdLst>
                <a:gd name="T0" fmla="*/ 52 w 52"/>
                <a:gd name="T1" fmla="*/ 0 h 78"/>
                <a:gd name="T2" fmla="*/ 35 w 52"/>
                <a:gd name="T3" fmla="*/ 0 h 78"/>
                <a:gd name="T4" fmla="*/ 0 w 52"/>
                <a:gd name="T5" fmla="*/ 35 h 78"/>
                <a:gd name="T6" fmla="*/ 0 w 52"/>
                <a:gd name="T7" fmla="*/ 78 h 78"/>
              </a:gdLst>
              <a:ahLst/>
              <a:cxnLst>
                <a:cxn ang="0">
                  <a:pos x="T0" y="T1"/>
                </a:cxn>
                <a:cxn ang="0">
                  <a:pos x="T2" y="T3"/>
                </a:cxn>
                <a:cxn ang="0">
                  <a:pos x="T4" y="T5"/>
                </a:cxn>
                <a:cxn ang="0">
                  <a:pos x="T6" y="T7"/>
                </a:cxn>
              </a:cxnLst>
              <a:rect l="0" t="0" r="r" b="b"/>
              <a:pathLst>
                <a:path w="52" h="78">
                  <a:moveTo>
                    <a:pt x="52" y="0"/>
                  </a:moveTo>
                  <a:cubicBezTo>
                    <a:pt x="35" y="0"/>
                    <a:pt x="35" y="0"/>
                    <a:pt x="35" y="0"/>
                  </a:cubicBezTo>
                  <a:cubicBezTo>
                    <a:pt x="15" y="0"/>
                    <a:pt x="0" y="16"/>
                    <a:pt x="0" y="35"/>
                  </a:cubicBezTo>
                  <a:cubicBezTo>
                    <a:pt x="0" y="78"/>
                    <a:pt x="0" y="78"/>
                    <a:pt x="0" y="78"/>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9" name="Freeform 122">
              <a:extLst>
                <a:ext uri="{FF2B5EF4-FFF2-40B4-BE49-F238E27FC236}">
                  <a16:creationId xmlns:a16="http://schemas.microsoft.com/office/drawing/2014/main" id="{6E79B358-8C9E-FA46-89C4-EE364BEC807E}"/>
                </a:ext>
              </a:extLst>
            </p:cNvPr>
            <p:cNvSpPr/>
            <p:nvPr/>
          </p:nvSpPr>
          <p:spPr bwMode="auto">
            <a:xfrm>
              <a:off x="5280026" y="3571876"/>
              <a:ext cx="247650" cy="250825"/>
            </a:xfrm>
            <a:custGeom>
              <a:avLst/>
              <a:gdLst>
                <a:gd name="T0" fmla="*/ 37 w 75"/>
                <a:gd name="T1" fmla="*/ 76 h 76"/>
                <a:gd name="T2" fmla="*/ 37 w 75"/>
                <a:gd name="T3" fmla="*/ 76 h 76"/>
                <a:gd name="T4" fmla="*/ 0 w 75"/>
                <a:gd name="T5" fmla="*/ 38 h 76"/>
                <a:gd name="T6" fmla="*/ 0 w 75"/>
                <a:gd name="T7" fmla="*/ 38 h 76"/>
                <a:gd name="T8" fmla="*/ 37 w 75"/>
                <a:gd name="T9" fmla="*/ 0 h 76"/>
                <a:gd name="T10" fmla="*/ 37 w 75"/>
                <a:gd name="T11" fmla="*/ 0 h 76"/>
                <a:gd name="T12" fmla="*/ 75 w 75"/>
                <a:gd name="T13" fmla="*/ 38 h 76"/>
                <a:gd name="T14" fmla="*/ 75 w 75"/>
                <a:gd name="T15" fmla="*/ 38 h 76"/>
                <a:gd name="T16" fmla="*/ 37 w 75"/>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37" y="76"/>
                  </a:moveTo>
                  <a:cubicBezTo>
                    <a:pt x="37" y="76"/>
                    <a:pt x="37" y="76"/>
                    <a:pt x="37" y="76"/>
                  </a:cubicBezTo>
                  <a:cubicBezTo>
                    <a:pt x="16" y="76"/>
                    <a:pt x="0" y="59"/>
                    <a:pt x="0" y="38"/>
                  </a:cubicBezTo>
                  <a:cubicBezTo>
                    <a:pt x="0" y="38"/>
                    <a:pt x="0" y="38"/>
                    <a:pt x="0" y="38"/>
                  </a:cubicBezTo>
                  <a:cubicBezTo>
                    <a:pt x="0" y="17"/>
                    <a:pt x="16" y="0"/>
                    <a:pt x="37" y="0"/>
                  </a:cubicBezTo>
                  <a:cubicBezTo>
                    <a:pt x="37" y="0"/>
                    <a:pt x="37" y="0"/>
                    <a:pt x="37" y="0"/>
                  </a:cubicBezTo>
                  <a:cubicBezTo>
                    <a:pt x="58" y="0"/>
                    <a:pt x="75" y="17"/>
                    <a:pt x="75" y="38"/>
                  </a:cubicBezTo>
                  <a:cubicBezTo>
                    <a:pt x="75" y="38"/>
                    <a:pt x="75" y="38"/>
                    <a:pt x="75" y="38"/>
                  </a:cubicBezTo>
                  <a:cubicBezTo>
                    <a:pt x="75" y="59"/>
                    <a:pt x="58" y="76"/>
                    <a:pt x="37" y="76"/>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0" name="Freeform 123">
              <a:extLst>
                <a:ext uri="{FF2B5EF4-FFF2-40B4-BE49-F238E27FC236}">
                  <a16:creationId xmlns:a16="http://schemas.microsoft.com/office/drawing/2014/main" id="{02201C30-3E0E-6D40-B5E9-CEC170873C97}"/>
                </a:ext>
              </a:extLst>
            </p:cNvPr>
            <p:cNvSpPr/>
            <p:nvPr/>
          </p:nvSpPr>
          <p:spPr bwMode="auto">
            <a:xfrm>
              <a:off x="5187951" y="3871913"/>
              <a:ext cx="428625" cy="287338"/>
            </a:xfrm>
            <a:custGeom>
              <a:avLst/>
              <a:gdLst>
                <a:gd name="T0" fmla="*/ 130 w 130"/>
                <a:gd name="T1" fmla="*/ 87 h 87"/>
                <a:gd name="T2" fmla="*/ 130 w 130"/>
                <a:gd name="T3" fmla="*/ 39 h 87"/>
                <a:gd name="T4" fmla="*/ 91 w 130"/>
                <a:gd name="T5" fmla="*/ 0 h 87"/>
                <a:gd name="T6" fmla="*/ 39 w 130"/>
                <a:gd name="T7" fmla="*/ 0 h 87"/>
                <a:gd name="T8" fmla="*/ 0 w 130"/>
                <a:gd name="T9" fmla="*/ 39 h 87"/>
                <a:gd name="T10" fmla="*/ 0 w 130"/>
                <a:gd name="T11" fmla="*/ 87 h 87"/>
              </a:gdLst>
              <a:ahLst/>
              <a:cxnLst>
                <a:cxn ang="0">
                  <a:pos x="T0" y="T1"/>
                </a:cxn>
                <a:cxn ang="0">
                  <a:pos x="T2" y="T3"/>
                </a:cxn>
                <a:cxn ang="0">
                  <a:pos x="T4" y="T5"/>
                </a:cxn>
                <a:cxn ang="0">
                  <a:pos x="T6" y="T7"/>
                </a:cxn>
                <a:cxn ang="0">
                  <a:pos x="T8" y="T9"/>
                </a:cxn>
                <a:cxn ang="0">
                  <a:pos x="T10" y="T11"/>
                </a:cxn>
              </a:cxnLst>
              <a:rect l="0" t="0" r="r" b="b"/>
              <a:pathLst>
                <a:path w="130" h="87">
                  <a:moveTo>
                    <a:pt x="130" y="87"/>
                  </a:moveTo>
                  <a:cubicBezTo>
                    <a:pt x="130" y="39"/>
                    <a:pt x="130" y="39"/>
                    <a:pt x="130" y="39"/>
                  </a:cubicBezTo>
                  <a:cubicBezTo>
                    <a:pt x="130" y="18"/>
                    <a:pt x="113" y="0"/>
                    <a:pt x="91" y="0"/>
                  </a:cubicBezTo>
                  <a:cubicBezTo>
                    <a:pt x="39" y="0"/>
                    <a:pt x="39" y="0"/>
                    <a:pt x="39" y="0"/>
                  </a:cubicBezTo>
                  <a:cubicBezTo>
                    <a:pt x="18" y="0"/>
                    <a:pt x="0" y="18"/>
                    <a:pt x="0" y="39"/>
                  </a:cubicBezTo>
                  <a:cubicBezTo>
                    <a:pt x="0" y="87"/>
                    <a:pt x="0" y="87"/>
                    <a:pt x="0" y="87"/>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nvGrpSpPr>
          <p:cNvPr id="61" name="Group 60">
            <a:extLst>
              <a:ext uri="{FF2B5EF4-FFF2-40B4-BE49-F238E27FC236}">
                <a16:creationId xmlns:a16="http://schemas.microsoft.com/office/drawing/2014/main" id="{FFE5C156-BCD0-5544-8540-0EBE62DAF985}"/>
              </a:ext>
            </a:extLst>
          </p:cNvPr>
          <p:cNvGrpSpPr/>
          <p:nvPr userDrawn="1"/>
        </p:nvGrpSpPr>
        <p:grpSpPr>
          <a:xfrm>
            <a:off x="7159040" y="2342812"/>
            <a:ext cx="485775" cy="487045"/>
            <a:chOff x="4213819" y="1386982"/>
            <a:chExt cx="509270" cy="510649"/>
          </a:xfrm>
        </p:grpSpPr>
        <p:sp>
          <p:nvSpPr>
            <p:cNvPr id="62" name="Oval 164">
              <a:extLst>
                <a:ext uri="{FF2B5EF4-FFF2-40B4-BE49-F238E27FC236}">
                  <a16:creationId xmlns:a16="http://schemas.microsoft.com/office/drawing/2014/main" id="{024018D4-E483-B245-A33B-66B6E997896F}"/>
                </a:ext>
              </a:extLst>
            </p:cNvPr>
            <p:cNvSpPr>
              <a:spLocks noChangeArrowheads="1"/>
            </p:cNvSpPr>
            <p:nvPr/>
          </p:nvSpPr>
          <p:spPr bwMode="auto">
            <a:xfrm>
              <a:off x="4213819" y="1386982"/>
              <a:ext cx="509270" cy="510649"/>
            </a:xfrm>
            <a:prstGeom prst="ellipse">
              <a:avLst/>
            </a:pr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3" name="Line 165">
              <a:extLst>
                <a:ext uri="{FF2B5EF4-FFF2-40B4-BE49-F238E27FC236}">
                  <a16:creationId xmlns:a16="http://schemas.microsoft.com/office/drawing/2014/main" id="{A066B8AD-4947-5149-8E4D-E83962EE247B}"/>
                </a:ext>
              </a:extLst>
            </p:cNvPr>
            <p:cNvSpPr>
              <a:spLocks noChangeShapeType="1"/>
            </p:cNvSpPr>
            <p:nvPr/>
          </p:nvSpPr>
          <p:spPr bwMode="auto">
            <a:xfrm>
              <a:off x="4213819" y="1641036"/>
              <a:ext cx="509270" cy="0"/>
            </a:xfrm>
            <a:prstGeom prst="line">
              <a:avLst/>
            </a:prstGeom>
            <a:noFill/>
            <a:ln w="2698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4" name="Line 166">
              <a:extLst>
                <a:ext uri="{FF2B5EF4-FFF2-40B4-BE49-F238E27FC236}">
                  <a16:creationId xmlns:a16="http://schemas.microsoft.com/office/drawing/2014/main" id="{FA4DB69B-5977-9E41-8ACC-3F08378C81F0}"/>
                </a:ext>
              </a:extLst>
            </p:cNvPr>
            <p:cNvSpPr>
              <a:spLocks noChangeShapeType="1"/>
            </p:cNvSpPr>
            <p:nvPr/>
          </p:nvSpPr>
          <p:spPr bwMode="auto">
            <a:xfrm>
              <a:off x="4470359" y="1386982"/>
              <a:ext cx="0" cy="510649"/>
            </a:xfrm>
            <a:prstGeom prst="line">
              <a:avLst/>
            </a:prstGeom>
            <a:noFill/>
            <a:ln w="2698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65" name="Freeform 167">
              <a:extLst>
                <a:ext uri="{FF2B5EF4-FFF2-40B4-BE49-F238E27FC236}">
                  <a16:creationId xmlns:a16="http://schemas.microsoft.com/office/drawing/2014/main" id="{F87F4C4B-D115-EB4D-A2B2-17DB71A690A0}"/>
                </a:ext>
              </a:extLst>
            </p:cNvPr>
            <p:cNvSpPr/>
            <p:nvPr/>
          </p:nvSpPr>
          <p:spPr bwMode="auto">
            <a:xfrm>
              <a:off x="4287479" y="1461928"/>
              <a:ext cx="361950" cy="52082"/>
            </a:xfrm>
            <a:custGeom>
              <a:avLst/>
              <a:gdLst>
                <a:gd name="T0" fmla="*/ 0 w 137"/>
                <a:gd name="T1" fmla="*/ 0 h 20"/>
                <a:gd name="T2" fmla="*/ 0 w 137"/>
                <a:gd name="T3" fmla="*/ 0 h 20"/>
                <a:gd name="T4" fmla="*/ 69 w 137"/>
                <a:gd name="T5" fmla="*/ 20 h 20"/>
                <a:gd name="T6" fmla="*/ 137 w 137"/>
                <a:gd name="T7" fmla="*/ 0 h 20"/>
                <a:gd name="T8" fmla="*/ 137 w 137"/>
                <a:gd name="T9" fmla="*/ 0 h 20"/>
              </a:gdLst>
              <a:ahLst/>
              <a:cxnLst>
                <a:cxn ang="0">
                  <a:pos x="T0" y="T1"/>
                </a:cxn>
                <a:cxn ang="0">
                  <a:pos x="T2" y="T3"/>
                </a:cxn>
                <a:cxn ang="0">
                  <a:pos x="T4" y="T5"/>
                </a:cxn>
                <a:cxn ang="0">
                  <a:pos x="T6" y="T7"/>
                </a:cxn>
                <a:cxn ang="0">
                  <a:pos x="T8" y="T9"/>
                </a:cxn>
              </a:cxnLst>
              <a:rect l="0" t="0" r="r" b="b"/>
              <a:pathLst>
                <a:path w="137" h="20">
                  <a:moveTo>
                    <a:pt x="0" y="0"/>
                  </a:moveTo>
                  <a:cubicBezTo>
                    <a:pt x="0" y="0"/>
                    <a:pt x="0" y="0"/>
                    <a:pt x="0" y="0"/>
                  </a:cubicBezTo>
                  <a:cubicBezTo>
                    <a:pt x="10" y="6"/>
                    <a:pt x="34" y="20"/>
                    <a:pt x="69" y="20"/>
                  </a:cubicBezTo>
                  <a:cubicBezTo>
                    <a:pt x="103" y="20"/>
                    <a:pt x="127" y="6"/>
                    <a:pt x="137" y="0"/>
                  </a:cubicBezTo>
                  <a:cubicBezTo>
                    <a:pt x="137" y="0"/>
                    <a:pt x="137" y="0"/>
                    <a:pt x="137" y="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6" name="Freeform 168">
              <a:extLst>
                <a:ext uri="{FF2B5EF4-FFF2-40B4-BE49-F238E27FC236}">
                  <a16:creationId xmlns:a16="http://schemas.microsoft.com/office/drawing/2014/main" id="{2E0C0595-BE94-7349-A00E-E67A355F0FAB}"/>
                </a:ext>
              </a:extLst>
            </p:cNvPr>
            <p:cNvSpPr/>
            <p:nvPr/>
          </p:nvSpPr>
          <p:spPr bwMode="auto">
            <a:xfrm>
              <a:off x="4287479" y="1768063"/>
              <a:ext cx="361950" cy="52082"/>
            </a:xfrm>
            <a:custGeom>
              <a:avLst/>
              <a:gdLst>
                <a:gd name="T0" fmla="*/ 0 w 137"/>
                <a:gd name="T1" fmla="*/ 20 h 20"/>
                <a:gd name="T2" fmla="*/ 0 w 137"/>
                <a:gd name="T3" fmla="*/ 20 h 20"/>
                <a:gd name="T4" fmla="*/ 69 w 137"/>
                <a:gd name="T5" fmla="*/ 0 h 20"/>
                <a:gd name="T6" fmla="*/ 137 w 137"/>
                <a:gd name="T7" fmla="*/ 20 h 20"/>
                <a:gd name="T8" fmla="*/ 137 w 137"/>
                <a:gd name="T9" fmla="*/ 20 h 20"/>
              </a:gdLst>
              <a:ahLst/>
              <a:cxnLst>
                <a:cxn ang="0">
                  <a:pos x="T0" y="T1"/>
                </a:cxn>
                <a:cxn ang="0">
                  <a:pos x="T2" y="T3"/>
                </a:cxn>
                <a:cxn ang="0">
                  <a:pos x="T4" y="T5"/>
                </a:cxn>
                <a:cxn ang="0">
                  <a:pos x="T6" y="T7"/>
                </a:cxn>
                <a:cxn ang="0">
                  <a:pos x="T8" y="T9"/>
                </a:cxn>
              </a:cxnLst>
              <a:rect l="0" t="0" r="r" b="b"/>
              <a:pathLst>
                <a:path w="137" h="20">
                  <a:moveTo>
                    <a:pt x="0" y="20"/>
                  </a:moveTo>
                  <a:cubicBezTo>
                    <a:pt x="0" y="20"/>
                    <a:pt x="0" y="20"/>
                    <a:pt x="0" y="20"/>
                  </a:cubicBezTo>
                  <a:cubicBezTo>
                    <a:pt x="10" y="14"/>
                    <a:pt x="34" y="0"/>
                    <a:pt x="69" y="0"/>
                  </a:cubicBezTo>
                  <a:cubicBezTo>
                    <a:pt x="103" y="0"/>
                    <a:pt x="127" y="14"/>
                    <a:pt x="137" y="20"/>
                  </a:cubicBezTo>
                  <a:cubicBezTo>
                    <a:pt x="137" y="20"/>
                    <a:pt x="137" y="20"/>
                    <a:pt x="137" y="20"/>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7" name="Oval 169">
              <a:extLst>
                <a:ext uri="{FF2B5EF4-FFF2-40B4-BE49-F238E27FC236}">
                  <a16:creationId xmlns:a16="http://schemas.microsoft.com/office/drawing/2014/main" id="{630B93DD-9CCE-0042-904C-68BC2D97E10A}"/>
                </a:ext>
              </a:extLst>
            </p:cNvPr>
            <p:cNvSpPr>
              <a:spLocks noChangeArrowheads="1"/>
            </p:cNvSpPr>
            <p:nvPr/>
          </p:nvSpPr>
          <p:spPr bwMode="auto">
            <a:xfrm>
              <a:off x="4343359" y="1386982"/>
              <a:ext cx="250190" cy="510649"/>
            </a:xfrm>
            <a:prstGeom prst="ellipse">
              <a:avLst/>
            </a:pr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
        <p:nvSpPr>
          <p:cNvPr id="77" name="Picture Placeholder 8">
            <a:extLst>
              <a:ext uri="{FF2B5EF4-FFF2-40B4-BE49-F238E27FC236}">
                <a16:creationId xmlns:a16="http://schemas.microsoft.com/office/drawing/2014/main" id="{FDF160A1-9EC8-684C-AF12-541F2FEADC15}"/>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68" name="Group 67"/>
          <p:cNvGrpSpPr/>
          <p:nvPr userDrawn="1"/>
        </p:nvGrpSpPr>
        <p:grpSpPr>
          <a:xfrm>
            <a:off x="141943" y="409143"/>
            <a:ext cx="768350" cy="182563"/>
            <a:chOff x="141943" y="490966"/>
            <a:chExt cx="768350" cy="182563"/>
          </a:xfrm>
        </p:grpSpPr>
        <p:sp>
          <p:nvSpPr>
            <p:cNvPr id="69"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2" name="Group 71"/>
          <p:cNvGrpSpPr/>
          <p:nvPr userDrawn="1"/>
        </p:nvGrpSpPr>
        <p:grpSpPr>
          <a:xfrm>
            <a:off x="11372850" y="192087"/>
            <a:ext cx="588963" cy="350838"/>
            <a:chOff x="11372850" y="192087"/>
            <a:chExt cx="588963" cy="350838"/>
          </a:xfrm>
        </p:grpSpPr>
        <p:sp>
          <p:nvSpPr>
            <p:cNvPr id="76"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82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lvl1pPr>
              <a:defRPr baseline="0"/>
            </a:lvl1pPr>
          </a:lstStyle>
          <a:p>
            <a:r>
              <a:rPr lang="en-US"/>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22" name="Picture Placeholder 17"/>
          <p:cNvSpPr>
            <a:spLocks noGrp="1"/>
          </p:cNvSpPr>
          <p:nvPr>
            <p:ph type="pic" sz="quarter" idx="37" hasCustomPrompt="1"/>
          </p:nvPr>
        </p:nvSpPr>
        <p:spPr>
          <a:xfrm>
            <a:off x="6347499" y="1388162"/>
            <a:ext cx="5234901" cy="3265285"/>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27" name="Text Placeholder 24"/>
          <p:cNvSpPr>
            <a:spLocks noGrp="1"/>
          </p:cNvSpPr>
          <p:nvPr>
            <p:ph type="body" sz="quarter" idx="40" hasCustomPrompt="1"/>
          </p:nvPr>
        </p:nvSpPr>
        <p:spPr>
          <a:xfrm>
            <a:off x="623524" y="5356017"/>
            <a:ext cx="5234900" cy="809833"/>
          </a:xfrm>
        </p:spPr>
        <p:txBody>
          <a:bodyPr>
            <a:noAutofit/>
          </a:bodyPr>
          <a:lstStyle>
            <a:lvl1pPr marL="0" indent="0" algn="l">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28" name="Text Placeholder 21"/>
          <p:cNvSpPr>
            <a:spLocks noGrp="1"/>
          </p:cNvSpPr>
          <p:nvPr>
            <p:ph type="body" sz="quarter" idx="54" hasCustomPrompt="1"/>
          </p:nvPr>
        </p:nvSpPr>
        <p:spPr>
          <a:xfrm>
            <a:off x="623523" y="4837014"/>
            <a:ext cx="5234900" cy="632823"/>
          </a:xfrm>
        </p:spPr>
        <p:txBody>
          <a:bodyPr>
            <a:noAutofit/>
          </a:bodyPr>
          <a:lstStyle>
            <a:lvl1pPr marL="0" indent="0" algn="l">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29" name="Text Placeholder 24"/>
          <p:cNvSpPr>
            <a:spLocks noGrp="1"/>
          </p:cNvSpPr>
          <p:nvPr>
            <p:ph type="body" sz="quarter" idx="55" hasCustomPrompt="1"/>
          </p:nvPr>
        </p:nvSpPr>
        <p:spPr>
          <a:xfrm>
            <a:off x="6347500" y="5356017"/>
            <a:ext cx="5234900" cy="809833"/>
          </a:xfrm>
        </p:spPr>
        <p:txBody>
          <a:bodyPr>
            <a:noAutofit/>
          </a:bodyPr>
          <a:lstStyle>
            <a:lvl1pPr marL="0" indent="0" algn="l">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1" name="Text Placeholder 21"/>
          <p:cNvSpPr>
            <a:spLocks noGrp="1"/>
          </p:cNvSpPr>
          <p:nvPr>
            <p:ph type="body" sz="quarter" idx="56" hasCustomPrompt="1"/>
          </p:nvPr>
        </p:nvSpPr>
        <p:spPr>
          <a:xfrm>
            <a:off x="6347499" y="4837014"/>
            <a:ext cx="5234900" cy="632823"/>
          </a:xfrm>
        </p:spPr>
        <p:txBody>
          <a:bodyPr>
            <a:noAutofit/>
          </a:bodyPr>
          <a:lstStyle>
            <a:lvl1pPr marL="0" indent="0" algn="l">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 3 – size 16pt</a:t>
            </a:r>
          </a:p>
        </p:txBody>
      </p:sp>
      <p:sp>
        <p:nvSpPr>
          <p:cNvPr id="36" name="Picture Placeholder 17"/>
          <p:cNvSpPr>
            <a:spLocks noGrp="1"/>
          </p:cNvSpPr>
          <p:nvPr>
            <p:ph type="pic" sz="quarter" idx="57" hasCustomPrompt="1"/>
          </p:nvPr>
        </p:nvSpPr>
        <p:spPr>
          <a:xfrm>
            <a:off x="623523" y="1388162"/>
            <a:ext cx="5234901" cy="3265285"/>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dirty="0"/>
              <a:t>Click </a:t>
            </a:r>
            <a:r>
              <a:rPr lang="en-US" dirty="0" err="1"/>
              <a:t>vào</a:t>
            </a:r>
            <a:r>
              <a:rPr lang="en-US" dirty="0"/>
              <a:t> </a:t>
            </a:r>
            <a:r>
              <a:rPr lang="en-US" dirty="0" err="1"/>
              <a:t>đây</a:t>
            </a:r>
            <a:r>
              <a:rPr lang="en-US" dirty="0"/>
              <a:t> </a:t>
            </a:r>
            <a:r>
              <a:rPr lang="en-US" dirty="0" err="1"/>
              <a:t>và</a:t>
            </a:r>
            <a:r>
              <a:rPr lang="en-US" dirty="0"/>
              <a:t> </a:t>
            </a:r>
            <a:r>
              <a:rPr lang="en-US" dirty="0" err="1"/>
              <a:t>thêm</a:t>
            </a:r>
            <a:r>
              <a:rPr lang="en-US" dirty="0"/>
              <a:t> </a:t>
            </a:r>
            <a:r>
              <a:rPr lang="en-US" dirty="0" err="1"/>
              <a:t>ảnh</a:t>
            </a:r>
            <a:r>
              <a:rPr lang="en-US" dirty="0"/>
              <a:t> </a:t>
            </a:r>
            <a:r>
              <a:rPr lang="en-US" dirty="0" err="1"/>
              <a:t>minh</a:t>
            </a:r>
            <a:r>
              <a:rPr lang="en-US" dirty="0"/>
              <a:t> </a:t>
            </a:r>
            <a:r>
              <a:rPr lang="en-US" dirty="0" err="1"/>
              <a:t>họa</a:t>
            </a:r>
            <a:endParaRPr lang="en-US" dirty="0"/>
          </a:p>
        </p:txBody>
      </p:sp>
      <p:sp>
        <p:nvSpPr>
          <p:cNvPr id="23" name="Picture Placeholder 8">
            <a:extLst>
              <a:ext uri="{FF2B5EF4-FFF2-40B4-BE49-F238E27FC236}">
                <a16:creationId xmlns:a16="http://schemas.microsoft.com/office/drawing/2014/main" id="{BCE6EAFD-1433-2A41-B299-0AD4EE0FD93A}"/>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4" name="Group 23"/>
          <p:cNvGrpSpPr/>
          <p:nvPr userDrawn="1"/>
        </p:nvGrpSpPr>
        <p:grpSpPr>
          <a:xfrm>
            <a:off x="141943" y="409143"/>
            <a:ext cx="768350" cy="182563"/>
            <a:chOff x="141943" y="490966"/>
            <a:chExt cx="768350" cy="182563"/>
          </a:xfrm>
        </p:grpSpPr>
        <p:sp>
          <p:nvSpPr>
            <p:cNvPr id="25"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3" name="Group 32"/>
          <p:cNvGrpSpPr/>
          <p:nvPr userDrawn="1"/>
        </p:nvGrpSpPr>
        <p:grpSpPr>
          <a:xfrm>
            <a:off x="11372850" y="192087"/>
            <a:ext cx="588963" cy="350838"/>
            <a:chOff x="11372850" y="192087"/>
            <a:chExt cx="588963" cy="350838"/>
          </a:xfrm>
        </p:grpSpPr>
        <p:sp>
          <p:nvSpPr>
            <p:cNvPr id="34"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544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 text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lvl1pPr>
              <a:defRPr baseline="0"/>
            </a:lvl1pPr>
          </a:lstStyle>
          <a:p>
            <a:r>
              <a:rPr lang="en-US" dirty="0"/>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27" name="Text Placeholder 24"/>
          <p:cNvSpPr>
            <a:spLocks noGrp="1"/>
          </p:cNvSpPr>
          <p:nvPr>
            <p:ph type="body" sz="quarter" idx="40" hasCustomPrompt="1"/>
          </p:nvPr>
        </p:nvSpPr>
        <p:spPr>
          <a:xfrm>
            <a:off x="623524" y="5356017"/>
            <a:ext cx="5234900" cy="809833"/>
          </a:xfrm>
        </p:spPr>
        <p:txBody>
          <a:bodyPr>
            <a:noAutofit/>
          </a:bodyPr>
          <a:lstStyle>
            <a:lvl1pPr marL="0" indent="0" algn="l">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28" name="Text Placeholder 21"/>
          <p:cNvSpPr>
            <a:spLocks noGrp="1"/>
          </p:cNvSpPr>
          <p:nvPr>
            <p:ph type="body" sz="quarter" idx="54" hasCustomPrompt="1"/>
          </p:nvPr>
        </p:nvSpPr>
        <p:spPr>
          <a:xfrm>
            <a:off x="623523" y="4837014"/>
            <a:ext cx="5234900" cy="632823"/>
          </a:xfrm>
        </p:spPr>
        <p:txBody>
          <a:bodyPr>
            <a:noAutofit/>
          </a:bodyPr>
          <a:lstStyle>
            <a:lvl1pPr marL="0" indent="0" algn="l">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29" name="Text Placeholder 24"/>
          <p:cNvSpPr>
            <a:spLocks noGrp="1"/>
          </p:cNvSpPr>
          <p:nvPr>
            <p:ph type="body" sz="quarter" idx="55" hasCustomPrompt="1"/>
          </p:nvPr>
        </p:nvSpPr>
        <p:spPr>
          <a:xfrm>
            <a:off x="6347500" y="5356017"/>
            <a:ext cx="5234900" cy="809833"/>
          </a:xfrm>
        </p:spPr>
        <p:txBody>
          <a:bodyPr>
            <a:noAutofit/>
          </a:bodyPr>
          <a:lstStyle>
            <a:lvl1pPr marL="0" indent="0" algn="l">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31" name="Text Placeholder 21"/>
          <p:cNvSpPr>
            <a:spLocks noGrp="1"/>
          </p:cNvSpPr>
          <p:nvPr>
            <p:ph type="body" sz="quarter" idx="56" hasCustomPrompt="1"/>
          </p:nvPr>
        </p:nvSpPr>
        <p:spPr>
          <a:xfrm>
            <a:off x="6347499" y="4837014"/>
            <a:ext cx="5234900" cy="632823"/>
          </a:xfrm>
        </p:spPr>
        <p:txBody>
          <a:bodyPr>
            <a:noAutofit/>
          </a:bodyPr>
          <a:lstStyle>
            <a:lvl1pPr marL="0" indent="0" algn="l">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 3 – size 16pt</a:t>
            </a:r>
          </a:p>
        </p:txBody>
      </p:sp>
      <p:sp>
        <p:nvSpPr>
          <p:cNvPr id="7" name="Chart Placeholder 6">
            <a:extLst>
              <a:ext uri="{FF2B5EF4-FFF2-40B4-BE49-F238E27FC236}">
                <a16:creationId xmlns:a16="http://schemas.microsoft.com/office/drawing/2014/main" id="{E32172CD-D452-0F46-B5B3-2D4072C29802}"/>
              </a:ext>
            </a:extLst>
          </p:cNvPr>
          <p:cNvSpPr>
            <a:spLocks noGrp="1"/>
          </p:cNvSpPr>
          <p:nvPr>
            <p:ph type="chart" sz="quarter" idx="57"/>
          </p:nvPr>
        </p:nvSpPr>
        <p:spPr>
          <a:xfrm>
            <a:off x="617538" y="1357313"/>
            <a:ext cx="5234900" cy="3224212"/>
          </a:xfrm>
        </p:spPr>
        <p:txBody>
          <a:bodyPr/>
          <a:lstStyle/>
          <a:p>
            <a:endParaRPr lang="en-VN" dirty="0"/>
          </a:p>
        </p:txBody>
      </p:sp>
      <p:sp>
        <p:nvSpPr>
          <p:cNvPr id="24" name="Chart Placeholder 6">
            <a:extLst>
              <a:ext uri="{FF2B5EF4-FFF2-40B4-BE49-F238E27FC236}">
                <a16:creationId xmlns:a16="http://schemas.microsoft.com/office/drawing/2014/main" id="{E906B27E-3FBD-484A-82A1-AA5477CD3470}"/>
              </a:ext>
            </a:extLst>
          </p:cNvPr>
          <p:cNvSpPr>
            <a:spLocks noGrp="1"/>
          </p:cNvSpPr>
          <p:nvPr>
            <p:ph type="chart" sz="quarter" idx="58"/>
          </p:nvPr>
        </p:nvSpPr>
        <p:spPr>
          <a:xfrm>
            <a:off x="6321327" y="1359716"/>
            <a:ext cx="5234900" cy="3224212"/>
          </a:xfrm>
        </p:spPr>
        <p:txBody>
          <a:bodyPr/>
          <a:lstStyle/>
          <a:p>
            <a:endParaRPr lang="en-VN" dirty="0"/>
          </a:p>
        </p:txBody>
      </p:sp>
      <p:sp>
        <p:nvSpPr>
          <p:cNvPr id="26" name="Picture Placeholder 8">
            <a:extLst>
              <a:ext uri="{FF2B5EF4-FFF2-40B4-BE49-F238E27FC236}">
                <a16:creationId xmlns:a16="http://schemas.microsoft.com/office/drawing/2014/main" id="{4F5579A9-CD3A-B94F-906A-A5FCAFE678C1}"/>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2" name="Group 21"/>
          <p:cNvGrpSpPr/>
          <p:nvPr userDrawn="1"/>
        </p:nvGrpSpPr>
        <p:grpSpPr>
          <a:xfrm>
            <a:off x="141943" y="409143"/>
            <a:ext cx="768350" cy="182563"/>
            <a:chOff x="141943" y="490966"/>
            <a:chExt cx="768350" cy="182563"/>
          </a:xfrm>
        </p:grpSpPr>
        <p:sp>
          <p:nvSpPr>
            <p:cNvPr id="23"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3" name="Group 32"/>
          <p:cNvGrpSpPr/>
          <p:nvPr userDrawn="1"/>
        </p:nvGrpSpPr>
        <p:grpSpPr>
          <a:xfrm>
            <a:off x="11372850" y="192087"/>
            <a:ext cx="588963" cy="350838"/>
            <a:chOff x="11372850" y="192087"/>
            <a:chExt cx="588963" cy="350838"/>
          </a:xfrm>
        </p:grpSpPr>
        <p:sp>
          <p:nvSpPr>
            <p:cNvPr id="34"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2641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rt + text 0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lvl1pPr>
              <a:defRPr baseline="0"/>
            </a:lvl1pPr>
          </a:lstStyle>
          <a:p>
            <a:r>
              <a:rPr lang="en-US" dirty="0"/>
              <a:t>Header 1 – Font Open Sans – size 32pt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27" name="Text Placeholder 24"/>
          <p:cNvSpPr>
            <a:spLocks noGrp="1"/>
          </p:cNvSpPr>
          <p:nvPr>
            <p:ph type="body" sz="quarter" idx="40" hasCustomPrompt="1"/>
          </p:nvPr>
        </p:nvSpPr>
        <p:spPr>
          <a:xfrm>
            <a:off x="623524" y="5356017"/>
            <a:ext cx="5234900" cy="809833"/>
          </a:xfrm>
        </p:spPr>
        <p:txBody>
          <a:bodyPr>
            <a:noAutofit/>
          </a:bodyPr>
          <a:lstStyle>
            <a:lvl1pPr marL="0" indent="0" algn="l">
              <a:buNone/>
              <a:defRPr sz="1600" b="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Nội dung chi tiết – font size 16 hoặc 14pt</a:t>
            </a:r>
          </a:p>
        </p:txBody>
      </p:sp>
      <p:sp>
        <p:nvSpPr>
          <p:cNvPr id="28" name="Text Placeholder 21"/>
          <p:cNvSpPr>
            <a:spLocks noGrp="1"/>
          </p:cNvSpPr>
          <p:nvPr>
            <p:ph type="body" sz="quarter" idx="54" hasCustomPrompt="1"/>
          </p:nvPr>
        </p:nvSpPr>
        <p:spPr>
          <a:xfrm>
            <a:off x="623523" y="4837014"/>
            <a:ext cx="5234900" cy="632823"/>
          </a:xfrm>
        </p:spPr>
        <p:txBody>
          <a:bodyPr>
            <a:noAutofit/>
          </a:bodyPr>
          <a:lstStyle>
            <a:lvl1pPr marL="0" indent="0" algn="l">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Title 3 – size 16pt</a:t>
            </a:r>
          </a:p>
        </p:txBody>
      </p:sp>
      <p:sp>
        <p:nvSpPr>
          <p:cNvPr id="7" name="Chart Placeholder 6">
            <a:extLst>
              <a:ext uri="{FF2B5EF4-FFF2-40B4-BE49-F238E27FC236}">
                <a16:creationId xmlns:a16="http://schemas.microsoft.com/office/drawing/2014/main" id="{E32172CD-D452-0F46-B5B3-2D4072C29802}"/>
              </a:ext>
            </a:extLst>
          </p:cNvPr>
          <p:cNvSpPr>
            <a:spLocks noGrp="1"/>
          </p:cNvSpPr>
          <p:nvPr>
            <p:ph type="chart" sz="quarter" idx="57"/>
          </p:nvPr>
        </p:nvSpPr>
        <p:spPr>
          <a:xfrm>
            <a:off x="617538" y="1357313"/>
            <a:ext cx="5234900" cy="3224212"/>
          </a:xfrm>
        </p:spPr>
        <p:txBody>
          <a:bodyPr/>
          <a:lstStyle/>
          <a:p>
            <a:endParaRPr lang="en-VN" dirty="0"/>
          </a:p>
        </p:txBody>
      </p:sp>
      <p:sp>
        <p:nvSpPr>
          <p:cNvPr id="14" name="Content Placeholder 13">
            <a:extLst>
              <a:ext uri="{FF2B5EF4-FFF2-40B4-BE49-F238E27FC236}">
                <a16:creationId xmlns:a16="http://schemas.microsoft.com/office/drawing/2014/main" id="{1DAB29C9-05F2-D045-B326-ED5B5DAA01A4}"/>
              </a:ext>
            </a:extLst>
          </p:cNvPr>
          <p:cNvSpPr>
            <a:spLocks noGrp="1"/>
          </p:cNvSpPr>
          <p:nvPr>
            <p:ph sz="quarter" idx="58" hasCustomPrompt="1"/>
          </p:nvPr>
        </p:nvSpPr>
        <p:spPr>
          <a:xfrm>
            <a:off x="6311900" y="1357313"/>
            <a:ext cx="5270500" cy="4808537"/>
          </a:xfrm>
        </p:spPr>
        <p:txBody>
          <a:bodyPr/>
          <a:lstStyle/>
          <a:p>
            <a:pPr lvl="0"/>
            <a:r>
              <a:rPr lang="en-US" dirty="0" err="1"/>
              <a:t>Tiêu</a:t>
            </a:r>
            <a:r>
              <a:rPr lang="en-US" dirty="0"/>
              <a:t> </a:t>
            </a:r>
            <a:r>
              <a:rPr lang="en-US" dirty="0" err="1"/>
              <a:t>đề</a:t>
            </a:r>
            <a:r>
              <a:rPr lang="en-US" dirty="0"/>
              <a:t> size 24pt</a:t>
            </a:r>
          </a:p>
          <a:p>
            <a:pPr lvl="1"/>
            <a:r>
              <a:rPr lang="en-US" dirty="0" err="1"/>
              <a:t>Mô</a:t>
            </a:r>
            <a:r>
              <a:rPr lang="en-US" dirty="0"/>
              <a:t> </a:t>
            </a:r>
            <a:r>
              <a:rPr lang="en-US" dirty="0" err="1"/>
              <a:t>tả</a:t>
            </a:r>
            <a:r>
              <a:rPr lang="en-US" dirty="0"/>
              <a:t> 20pt</a:t>
            </a:r>
          </a:p>
          <a:p>
            <a:pPr lvl="2"/>
            <a:r>
              <a:rPr lang="en-US" dirty="0" err="1"/>
              <a:t>Mô</a:t>
            </a:r>
            <a:r>
              <a:rPr lang="en-US" dirty="0"/>
              <a:t> </a:t>
            </a:r>
            <a:r>
              <a:rPr lang="en-US" dirty="0" err="1"/>
              <a:t>tả</a:t>
            </a:r>
            <a:r>
              <a:rPr lang="en-US" dirty="0"/>
              <a:t> 18pt</a:t>
            </a:r>
          </a:p>
          <a:p>
            <a:pPr lvl="3"/>
            <a:r>
              <a:rPr lang="en-US" dirty="0" err="1"/>
              <a:t>Mô</a:t>
            </a:r>
            <a:r>
              <a:rPr lang="en-US" dirty="0"/>
              <a:t> </a:t>
            </a:r>
            <a:r>
              <a:rPr lang="en-US" dirty="0" err="1"/>
              <a:t>tả</a:t>
            </a:r>
            <a:r>
              <a:rPr lang="en-US" dirty="0"/>
              <a:t> 16pt</a:t>
            </a:r>
          </a:p>
          <a:p>
            <a:pPr lvl="4"/>
            <a:r>
              <a:rPr lang="en-US" dirty="0" err="1"/>
              <a:t>Mô</a:t>
            </a:r>
            <a:r>
              <a:rPr lang="en-US" dirty="0"/>
              <a:t> </a:t>
            </a:r>
            <a:r>
              <a:rPr lang="en-US" dirty="0" err="1"/>
              <a:t>tả</a:t>
            </a:r>
            <a:r>
              <a:rPr lang="en-US" dirty="0"/>
              <a:t> 14pt</a:t>
            </a:r>
            <a:endParaRPr lang="en-VN" dirty="0"/>
          </a:p>
        </p:txBody>
      </p:sp>
      <p:sp>
        <p:nvSpPr>
          <p:cNvPr id="32" name="Picture Placeholder 8">
            <a:extLst>
              <a:ext uri="{FF2B5EF4-FFF2-40B4-BE49-F238E27FC236}">
                <a16:creationId xmlns:a16="http://schemas.microsoft.com/office/drawing/2014/main" id="{8CB9EBEF-33F5-364F-AE2E-1D5E07FFD895}"/>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16" name="Group 15"/>
          <p:cNvGrpSpPr/>
          <p:nvPr userDrawn="1"/>
        </p:nvGrpSpPr>
        <p:grpSpPr>
          <a:xfrm>
            <a:off x="141943" y="409143"/>
            <a:ext cx="768350" cy="182563"/>
            <a:chOff x="141943" y="490966"/>
            <a:chExt cx="768350" cy="182563"/>
          </a:xfrm>
        </p:grpSpPr>
        <p:sp>
          <p:nvSpPr>
            <p:cNvPr id="17"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4" name="Group 23"/>
          <p:cNvGrpSpPr/>
          <p:nvPr userDrawn="1"/>
        </p:nvGrpSpPr>
        <p:grpSpPr>
          <a:xfrm>
            <a:off x="11372850" y="192087"/>
            <a:ext cx="588963" cy="350838"/>
            <a:chOff x="11372850" y="192087"/>
            <a:chExt cx="588963" cy="350838"/>
          </a:xfrm>
        </p:grpSpPr>
        <p:sp>
          <p:nvSpPr>
            <p:cNvPr id="25"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6241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EF9DC-F0F1-4568-8064-5F98B519348D}"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A9172-2E90-439A-AFBD-64C67CA03A56}" type="slidenum">
              <a:rPr lang="en-US" smtClean="0"/>
              <a:t>‹#›</a:t>
            </a:fld>
            <a:endParaRPr lang="en-US"/>
          </a:p>
        </p:txBody>
      </p:sp>
    </p:spTree>
    <p:extLst>
      <p:ext uri="{BB962C8B-B14F-4D97-AF65-F5344CB8AC3E}">
        <p14:creationId xmlns:p14="http://schemas.microsoft.com/office/powerpoint/2010/main" val="2049591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p>
            <a:r>
              <a:rPr lang="en-US" dirty="0"/>
              <a:t>Header 1 – Font Open Sans – size 32pt</a:t>
            </a:r>
          </a:p>
        </p:txBody>
      </p:sp>
      <p:sp>
        <p:nvSpPr>
          <p:cNvPr id="3" name="Date Placeholder 2"/>
          <p:cNvSpPr>
            <a:spLocks noGrp="1"/>
          </p:cNvSpPr>
          <p:nvPr>
            <p:ph type="dt" sz="half" idx="10"/>
          </p:nvPr>
        </p:nvSpPr>
        <p:spPr/>
        <p:txBody>
          <a:bodyPr/>
          <a:lstStyle/>
          <a:p>
            <a:fld id="{E6AEF9DC-F0F1-4568-8064-5F98B519348D}" type="datetimeFigureOut">
              <a:rPr lang="en-US" smtClean="0"/>
              <a:t>10/29/2021</a:t>
            </a:fld>
            <a:endParaRPr lang="en-US"/>
          </a:p>
        </p:txBody>
      </p:sp>
      <p:sp>
        <p:nvSpPr>
          <p:cNvPr id="4" name="Footer Placeholder 3"/>
          <p:cNvSpPr>
            <a:spLocks noGrp="1"/>
          </p:cNvSpPr>
          <p:nvPr>
            <p:ph type="ftr" sz="quarter" idx="11"/>
          </p:nvPr>
        </p:nvSpPr>
        <p:spPr/>
        <p:txBody>
          <a:bodyPr/>
          <a:lstStyle/>
          <a:p>
            <a:r>
              <a:rPr lang="en-US"/>
              <a:t>Copyright FIS</a:t>
            </a:r>
          </a:p>
        </p:txBody>
      </p:sp>
      <p:sp>
        <p:nvSpPr>
          <p:cNvPr id="5" name="Slide Number Placeholder 4"/>
          <p:cNvSpPr>
            <a:spLocks noGrp="1"/>
          </p:cNvSpPr>
          <p:nvPr>
            <p:ph type="sldNum" sz="quarter" idx="12"/>
          </p:nvPr>
        </p:nvSpPr>
        <p:spPr/>
        <p:txBody>
          <a:bodyPr/>
          <a:lstStyle/>
          <a:p>
            <a:fld id="{B3CA9172-2E90-439A-AFBD-64C67CA03A56}" type="slidenum">
              <a:rPr lang="en-US" smtClean="0"/>
              <a:t>‹#›</a:t>
            </a:fld>
            <a:endParaRPr lang="en-US"/>
          </a:p>
        </p:txBody>
      </p:sp>
      <p:sp>
        <p:nvSpPr>
          <p:cNvPr id="13" name="AutoShape 3"/>
          <p:cNvSpPr>
            <a:spLocks noChangeAspect="1" noChangeArrowheads="1" noTextEdit="1"/>
          </p:cNvSpPr>
          <p:nvPr/>
        </p:nvSpPr>
        <p:spPr bwMode="auto">
          <a:xfrm>
            <a:off x="-548576" y="2088012"/>
            <a:ext cx="1536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nvGrpSpPr>
          <p:cNvPr id="14" name="Group 13"/>
          <p:cNvGrpSpPr/>
          <p:nvPr userDrawn="1"/>
        </p:nvGrpSpPr>
        <p:grpSpPr>
          <a:xfrm>
            <a:off x="141943" y="409143"/>
            <a:ext cx="768350" cy="182563"/>
            <a:chOff x="141943" y="490966"/>
            <a:chExt cx="768350" cy="182563"/>
          </a:xfrm>
        </p:grpSpPr>
        <p:sp>
          <p:nvSpPr>
            <p:cNvPr id="15"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Picture Placeholder 8">
            <a:extLst>
              <a:ext uri="{FF2B5EF4-FFF2-40B4-BE49-F238E27FC236}">
                <a16:creationId xmlns:a16="http://schemas.microsoft.com/office/drawing/2014/main" id="{FEB8C07C-C539-6540-829A-1C6CB7B77C4C}"/>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37" name="Group 36"/>
          <p:cNvGrpSpPr/>
          <p:nvPr userDrawn="1"/>
        </p:nvGrpSpPr>
        <p:grpSpPr>
          <a:xfrm>
            <a:off x="11372850" y="192087"/>
            <a:ext cx="588963" cy="350838"/>
            <a:chOff x="11372850" y="192087"/>
            <a:chExt cx="588963" cy="350838"/>
          </a:xfrm>
        </p:grpSpPr>
        <p:sp>
          <p:nvSpPr>
            <p:cNvPr id="8"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10605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2425" y="6356350"/>
            <a:ext cx="4114800" cy="365125"/>
          </a:xfrm>
        </p:spPr>
        <p:txBody>
          <a:bodyPr/>
          <a:lstStyle>
            <a:lvl1pPr algn="l">
              <a:defRPr/>
            </a:lvl1pPr>
          </a:lstStyle>
          <a:p>
            <a:r>
              <a:rPr lang="en-US"/>
              <a:t>Copyright FIS</a:t>
            </a:r>
          </a:p>
        </p:txBody>
      </p:sp>
      <p:grpSp>
        <p:nvGrpSpPr>
          <p:cNvPr id="6" name="Group 5"/>
          <p:cNvGrpSpPr/>
          <p:nvPr userDrawn="1"/>
        </p:nvGrpSpPr>
        <p:grpSpPr>
          <a:xfrm>
            <a:off x="8995415" y="4673600"/>
            <a:ext cx="3184890" cy="2184401"/>
            <a:chOff x="8538521" y="5195806"/>
            <a:chExt cx="2122488" cy="1455738"/>
          </a:xfrm>
          <a:solidFill>
            <a:schemeClr val="accent1"/>
          </a:solidFill>
        </p:grpSpPr>
        <p:sp>
          <p:nvSpPr>
            <p:cNvPr id="7" name="Freeform 15"/>
            <p:cNvSpPr>
              <a:spLocks/>
            </p:cNvSpPr>
            <p:nvPr userDrawn="1"/>
          </p:nvSpPr>
          <p:spPr bwMode="auto">
            <a:xfrm>
              <a:off x="8538521" y="5195806"/>
              <a:ext cx="2122488" cy="1455737"/>
            </a:xfrm>
            <a:custGeom>
              <a:avLst/>
              <a:gdLst>
                <a:gd name="T0" fmla="*/ 226 w 482"/>
                <a:gd name="T1" fmla="*/ 0 h 333"/>
                <a:gd name="T2" fmla="*/ 118 w 482"/>
                <a:gd name="T3" fmla="*/ 36 h 333"/>
                <a:gd name="T4" fmla="*/ 50 w 482"/>
                <a:gd name="T5" fmla="*/ 127 h 333"/>
                <a:gd name="T6" fmla="*/ 43 w 482"/>
                <a:gd name="T7" fmla="*/ 146 h 333"/>
                <a:gd name="T8" fmla="*/ 0 w 482"/>
                <a:gd name="T9" fmla="*/ 333 h 333"/>
                <a:gd name="T10" fmla="*/ 7 w 482"/>
                <a:gd name="T11" fmla="*/ 333 h 333"/>
                <a:gd name="T12" fmla="*/ 50 w 482"/>
                <a:gd name="T13" fmla="*/ 148 h 333"/>
                <a:gd name="T14" fmla="*/ 56 w 482"/>
                <a:gd name="T15" fmla="*/ 129 h 333"/>
                <a:gd name="T16" fmla="*/ 226 w 482"/>
                <a:gd name="T17" fmla="*/ 7 h 333"/>
                <a:gd name="T18" fmla="*/ 474 w 482"/>
                <a:gd name="T19" fmla="*/ 7 h 333"/>
                <a:gd name="T20" fmla="*/ 399 w 482"/>
                <a:gd name="T21" fmla="*/ 333 h 333"/>
                <a:gd name="T22" fmla="*/ 406 w 482"/>
                <a:gd name="T23" fmla="*/ 333 h 333"/>
                <a:gd name="T24" fmla="*/ 482 w 482"/>
                <a:gd name="T25" fmla="*/ 0 h 333"/>
                <a:gd name="T26" fmla="*/ 226 w 482"/>
                <a:gd name="T27"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333">
                  <a:moveTo>
                    <a:pt x="226" y="0"/>
                  </a:moveTo>
                  <a:cubicBezTo>
                    <a:pt x="188" y="0"/>
                    <a:pt x="150" y="13"/>
                    <a:pt x="118" y="36"/>
                  </a:cubicBezTo>
                  <a:cubicBezTo>
                    <a:pt x="87" y="59"/>
                    <a:pt x="63" y="90"/>
                    <a:pt x="50" y="127"/>
                  </a:cubicBezTo>
                  <a:cubicBezTo>
                    <a:pt x="48" y="131"/>
                    <a:pt x="43" y="146"/>
                    <a:pt x="43" y="146"/>
                  </a:cubicBezTo>
                  <a:cubicBezTo>
                    <a:pt x="0" y="333"/>
                    <a:pt x="0" y="333"/>
                    <a:pt x="0" y="333"/>
                  </a:cubicBezTo>
                  <a:cubicBezTo>
                    <a:pt x="7" y="333"/>
                    <a:pt x="7" y="333"/>
                    <a:pt x="7" y="333"/>
                  </a:cubicBezTo>
                  <a:cubicBezTo>
                    <a:pt x="50" y="148"/>
                    <a:pt x="50" y="148"/>
                    <a:pt x="50" y="148"/>
                  </a:cubicBezTo>
                  <a:cubicBezTo>
                    <a:pt x="50" y="147"/>
                    <a:pt x="55" y="133"/>
                    <a:pt x="56" y="129"/>
                  </a:cubicBezTo>
                  <a:cubicBezTo>
                    <a:pt x="83" y="56"/>
                    <a:pt x="152" y="7"/>
                    <a:pt x="226" y="7"/>
                  </a:cubicBezTo>
                  <a:cubicBezTo>
                    <a:pt x="474" y="7"/>
                    <a:pt x="474" y="7"/>
                    <a:pt x="474" y="7"/>
                  </a:cubicBezTo>
                  <a:cubicBezTo>
                    <a:pt x="399" y="333"/>
                    <a:pt x="399" y="333"/>
                    <a:pt x="399" y="333"/>
                  </a:cubicBezTo>
                  <a:cubicBezTo>
                    <a:pt x="406" y="333"/>
                    <a:pt x="406" y="333"/>
                    <a:pt x="406" y="333"/>
                  </a:cubicBezTo>
                  <a:cubicBezTo>
                    <a:pt x="482" y="0"/>
                    <a:pt x="482" y="0"/>
                    <a:pt x="482" y="0"/>
                  </a:cubicBezTo>
                  <a:lnTo>
                    <a:pt x="2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p:cNvSpPr>
            <p:nvPr userDrawn="1"/>
          </p:nvSpPr>
          <p:spPr bwMode="auto">
            <a:xfrm>
              <a:off x="8662347" y="5313281"/>
              <a:ext cx="1852613" cy="1338262"/>
            </a:xfrm>
            <a:custGeom>
              <a:avLst/>
              <a:gdLst>
                <a:gd name="T0" fmla="*/ 198 w 421"/>
                <a:gd name="T1" fmla="*/ 0 h 306"/>
                <a:gd name="T2" fmla="*/ 106 w 421"/>
                <a:gd name="T3" fmla="*/ 31 h 306"/>
                <a:gd name="T4" fmla="*/ 47 w 421"/>
                <a:gd name="T5" fmla="*/ 109 h 306"/>
                <a:gd name="T6" fmla="*/ 47 w 421"/>
                <a:gd name="T7" fmla="*/ 110 h 306"/>
                <a:gd name="T8" fmla="*/ 41 w 421"/>
                <a:gd name="T9" fmla="*/ 126 h 306"/>
                <a:gd name="T10" fmla="*/ 0 w 421"/>
                <a:gd name="T11" fmla="*/ 306 h 306"/>
                <a:gd name="T12" fmla="*/ 7 w 421"/>
                <a:gd name="T13" fmla="*/ 306 h 306"/>
                <a:gd name="T14" fmla="*/ 48 w 421"/>
                <a:gd name="T15" fmla="*/ 128 h 306"/>
                <a:gd name="T16" fmla="*/ 53 w 421"/>
                <a:gd name="T17" fmla="*/ 112 h 306"/>
                <a:gd name="T18" fmla="*/ 53 w 421"/>
                <a:gd name="T19" fmla="*/ 112 h 306"/>
                <a:gd name="T20" fmla="*/ 110 w 421"/>
                <a:gd name="T21" fmla="*/ 36 h 306"/>
                <a:gd name="T22" fmla="*/ 198 w 421"/>
                <a:gd name="T23" fmla="*/ 7 h 306"/>
                <a:gd name="T24" fmla="*/ 412 w 421"/>
                <a:gd name="T25" fmla="*/ 7 h 306"/>
                <a:gd name="T26" fmla="*/ 343 w 421"/>
                <a:gd name="T27" fmla="*/ 306 h 306"/>
                <a:gd name="T28" fmla="*/ 350 w 421"/>
                <a:gd name="T29" fmla="*/ 306 h 306"/>
                <a:gd name="T30" fmla="*/ 421 w 421"/>
                <a:gd name="T31" fmla="*/ 0 h 306"/>
                <a:gd name="T32" fmla="*/ 198 w 421"/>
                <a:gd name="T33"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1" h="306">
                  <a:moveTo>
                    <a:pt x="198" y="0"/>
                  </a:moveTo>
                  <a:cubicBezTo>
                    <a:pt x="165" y="0"/>
                    <a:pt x="133" y="11"/>
                    <a:pt x="106" y="31"/>
                  </a:cubicBezTo>
                  <a:cubicBezTo>
                    <a:pt x="79" y="50"/>
                    <a:pt x="59" y="78"/>
                    <a:pt x="47" y="109"/>
                  </a:cubicBezTo>
                  <a:cubicBezTo>
                    <a:pt x="47" y="110"/>
                    <a:pt x="47" y="110"/>
                    <a:pt x="47" y="110"/>
                  </a:cubicBezTo>
                  <a:cubicBezTo>
                    <a:pt x="46" y="111"/>
                    <a:pt x="43" y="120"/>
                    <a:pt x="41" y="126"/>
                  </a:cubicBezTo>
                  <a:cubicBezTo>
                    <a:pt x="0" y="306"/>
                    <a:pt x="0" y="306"/>
                    <a:pt x="0" y="306"/>
                  </a:cubicBezTo>
                  <a:cubicBezTo>
                    <a:pt x="7" y="306"/>
                    <a:pt x="7" y="306"/>
                    <a:pt x="7" y="306"/>
                  </a:cubicBezTo>
                  <a:cubicBezTo>
                    <a:pt x="48" y="128"/>
                    <a:pt x="48" y="128"/>
                    <a:pt x="48" y="128"/>
                  </a:cubicBezTo>
                  <a:cubicBezTo>
                    <a:pt x="50" y="121"/>
                    <a:pt x="52" y="113"/>
                    <a:pt x="53" y="112"/>
                  </a:cubicBezTo>
                  <a:cubicBezTo>
                    <a:pt x="53" y="112"/>
                    <a:pt x="53" y="112"/>
                    <a:pt x="53" y="112"/>
                  </a:cubicBezTo>
                  <a:cubicBezTo>
                    <a:pt x="64" y="81"/>
                    <a:pt x="84" y="55"/>
                    <a:pt x="110" y="36"/>
                  </a:cubicBezTo>
                  <a:cubicBezTo>
                    <a:pt x="136" y="17"/>
                    <a:pt x="167" y="7"/>
                    <a:pt x="198" y="7"/>
                  </a:cubicBezTo>
                  <a:cubicBezTo>
                    <a:pt x="412" y="7"/>
                    <a:pt x="412" y="7"/>
                    <a:pt x="412" y="7"/>
                  </a:cubicBezTo>
                  <a:cubicBezTo>
                    <a:pt x="343" y="306"/>
                    <a:pt x="343" y="306"/>
                    <a:pt x="343" y="306"/>
                  </a:cubicBezTo>
                  <a:cubicBezTo>
                    <a:pt x="350" y="306"/>
                    <a:pt x="350" y="306"/>
                    <a:pt x="350" y="306"/>
                  </a:cubicBezTo>
                  <a:cubicBezTo>
                    <a:pt x="421" y="0"/>
                    <a:pt x="421" y="0"/>
                    <a:pt x="421" y="0"/>
                  </a:cubicBezTo>
                  <a:lnTo>
                    <a:pt x="19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7"/>
            <p:cNvSpPr>
              <a:spLocks/>
            </p:cNvSpPr>
            <p:nvPr userDrawn="1"/>
          </p:nvSpPr>
          <p:spPr bwMode="auto">
            <a:xfrm>
              <a:off x="8781409" y="5432344"/>
              <a:ext cx="1584325" cy="1219200"/>
            </a:xfrm>
            <a:custGeom>
              <a:avLst/>
              <a:gdLst>
                <a:gd name="T0" fmla="*/ 171 w 360"/>
                <a:gd name="T1" fmla="*/ 0 h 279"/>
                <a:gd name="T2" fmla="*/ 95 w 360"/>
                <a:gd name="T3" fmla="*/ 25 h 279"/>
                <a:gd name="T4" fmla="*/ 45 w 360"/>
                <a:gd name="T5" fmla="*/ 92 h 279"/>
                <a:gd name="T6" fmla="*/ 45 w 360"/>
                <a:gd name="T7" fmla="*/ 92 h 279"/>
                <a:gd name="T8" fmla="*/ 40 w 360"/>
                <a:gd name="T9" fmla="*/ 106 h 279"/>
                <a:gd name="T10" fmla="*/ 0 w 360"/>
                <a:gd name="T11" fmla="*/ 279 h 279"/>
                <a:gd name="T12" fmla="*/ 7 w 360"/>
                <a:gd name="T13" fmla="*/ 279 h 279"/>
                <a:gd name="T14" fmla="*/ 46 w 360"/>
                <a:gd name="T15" fmla="*/ 108 h 279"/>
                <a:gd name="T16" fmla="*/ 51 w 360"/>
                <a:gd name="T17" fmla="*/ 94 h 279"/>
                <a:gd name="T18" fmla="*/ 51 w 360"/>
                <a:gd name="T19" fmla="*/ 94 h 279"/>
                <a:gd name="T20" fmla="*/ 99 w 360"/>
                <a:gd name="T21" fmla="*/ 31 h 279"/>
                <a:gd name="T22" fmla="*/ 171 w 360"/>
                <a:gd name="T23" fmla="*/ 7 h 279"/>
                <a:gd name="T24" fmla="*/ 352 w 360"/>
                <a:gd name="T25" fmla="*/ 7 h 279"/>
                <a:gd name="T26" fmla="*/ 289 w 360"/>
                <a:gd name="T27" fmla="*/ 279 h 279"/>
                <a:gd name="T28" fmla="*/ 296 w 360"/>
                <a:gd name="T29" fmla="*/ 279 h 279"/>
                <a:gd name="T30" fmla="*/ 360 w 360"/>
                <a:gd name="T31" fmla="*/ 0 h 279"/>
                <a:gd name="T32" fmla="*/ 171 w 360"/>
                <a:gd name="T3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279">
                  <a:moveTo>
                    <a:pt x="171" y="0"/>
                  </a:moveTo>
                  <a:cubicBezTo>
                    <a:pt x="144" y="0"/>
                    <a:pt x="117" y="9"/>
                    <a:pt x="95" y="25"/>
                  </a:cubicBezTo>
                  <a:cubicBezTo>
                    <a:pt x="72" y="42"/>
                    <a:pt x="55" y="65"/>
                    <a:pt x="45" y="92"/>
                  </a:cubicBezTo>
                  <a:cubicBezTo>
                    <a:pt x="45" y="92"/>
                    <a:pt x="45" y="92"/>
                    <a:pt x="45" y="92"/>
                  </a:cubicBezTo>
                  <a:cubicBezTo>
                    <a:pt x="44" y="93"/>
                    <a:pt x="42" y="100"/>
                    <a:pt x="40" y="106"/>
                  </a:cubicBezTo>
                  <a:cubicBezTo>
                    <a:pt x="0" y="279"/>
                    <a:pt x="0" y="279"/>
                    <a:pt x="0" y="279"/>
                  </a:cubicBezTo>
                  <a:cubicBezTo>
                    <a:pt x="7" y="279"/>
                    <a:pt x="7" y="279"/>
                    <a:pt x="7" y="279"/>
                  </a:cubicBezTo>
                  <a:cubicBezTo>
                    <a:pt x="46" y="108"/>
                    <a:pt x="46" y="108"/>
                    <a:pt x="46" y="108"/>
                  </a:cubicBezTo>
                  <a:cubicBezTo>
                    <a:pt x="49" y="101"/>
                    <a:pt x="51" y="95"/>
                    <a:pt x="51" y="94"/>
                  </a:cubicBezTo>
                  <a:cubicBezTo>
                    <a:pt x="51" y="94"/>
                    <a:pt x="51" y="94"/>
                    <a:pt x="51" y="94"/>
                  </a:cubicBezTo>
                  <a:cubicBezTo>
                    <a:pt x="61" y="68"/>
                    <a:pt x="77" y="46"/>
                    <a:pt x="99" y="31"/>
                  </a:cubicBezTo>
                  <a:cubicBezTo>
                    <a:pt x="120" y="15"/>
                    <a:pt x="145" y="7"/>
                    <a:pt x="171" y="7"/>
                  </a:cubicBezTo>
                  <a:cubicBezTo>
                    <a:pt x="352" y="7"/>
                    <a:pt x="352" y="7"/>
                    <a:pt x="352" y="7"/>
                  </a:cubicBezTo>
                  <a:cubicBezTo>
                    <a:pt x="289" y="279"/>
                    <a:pt x="289" y="279"/>
                    <a:pt x="289" y="279"/>
                  </a:cubicBezTo>
                  <a:cubicBezTo>
                    <a:pt x="296" y="279"/>
                    <a:pt x="296" y="279"/>
                    <a:pt x="296" y="279"/>
                  </a:cubicBezTo>
                  <a:cubicBezTo>
                    <a:pt x="360" y="0"/>
                    <a:pt x="360" y="0"/>
                    <a:pt x="360" y="0"/>
                  </a:cubicBezTo>
                  <a:lnTo>
                    <a:pt x="17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userDrawn="1"/>
          </p:nvSpPr>
          <p:spPr bwMode="auto">
            <a:xfrm>
              <a:off x="8903647" y="5549819"/>
              <a:ext cx="1312863" cy="1101725"/>
            </a:xfrm>
            <a:custGeom>
              <a:avLst/>
              <a:gdLst>
                <a:gd name="T0" fmla="*/ 143 w 298"/>
                <a:gd name="T1" fmla="*/ 0 h 252"/>
                <a:gd name="T2" fmla="*/ 83 w 298"/>
                <a:gd name="T3" fmla="*/ 20 h 252"/>
                <a:gd name="T4" fmla="*/ 42 w 298"/>
                <a:gd name="T5" fmla="*/ 74 h 252"/>
                <a:gd name="T6" fmla="*/ 38 w 298"/>
                <a:gd name="T7" fmla="*/ 86 h 252"/>
                <a:gd name="T8" fmla="*/ 0 w 298"/>
                <a:gd name="T9" fmla="*/ 252 h 252"/>
                <a:gd name="T10" fmla="*/ 7 w 298"/>
                <a:gd name="T11" fmla="*/ 252 h 252"/>
                <a:gd name="T12" fmla="*/ 44 w 298"/>
                <a:gd name="T13" fmla="*/ 88 h 252"/>
                <a:gd name="T14" fmla="*/ 48 w 298"/>
                <a:gd name="T15" fmla="*/ 76 h 252"/>
                <a:gd name="T16" fmla="*/ 87 w 298"/>
                <a:gd name="T17" fmla="*/ 25 h 252"/>
                <a:gd name="T18" fmla="*/ 143 w 298"/>
                <a:gd name="T19" fmla="*/ 6 h 252"/>
                <a:gd name="T20" fmla="*/ 290 w 298"/>
                <a:gd name="T21" fmla="*/ 6 h 252"/>
                <a:gd name="T22" fmla="*/ 233 w 298"/>
                <a:gd name="T23" fmla="*/ 252 h 252"/>
                <a:gd name="T24" fmla="*/ 240 w 298"/>
                <a:gd name="T25" fmla="*/ 252 h 252"/>
                <a:gd name="T26" fmla="*/ 298 w 298"/>
                <a:gd name="T27" fmla="*/ 0 h 252"/>
                <a:gd name="T28" fmla="*/ 143 w 298"/>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52">
                  <a:moveTo>
                    <a:pt x="143" y="0"/>
                  </a:moveTo>
                  <a:cubicBezTo>
                    <a:pt x="122" y="0"/>
                    <a:pt x="101" y="7"/>
                    <a:pt x="83" y="20"/>
                  </a:cubicBezTo>
                  <a:cubicBezTo>
                    <a:pt x="64" y="33"/>
                    <a:pt x="50" y="52"/>
                    <a:pt x="42" y="74"/>
                  </a:cubicBezTo>
                  <a:cubicBezTo>
                    <a:pt x="41" y="75"/>
                    <a:pt x="40" y="80"/>
                    <a:pt x="38" y="86"/>
                  </a:cubicBezTo>
                  <a:cubicBezTo>
                    <a:pt x="0" y="252"/>
                    <a:pt x="0" y="252"/>
                    <a:pt x="0" y="252"/>
                  </a:cubicBezTo>
                  <a:cubicBezTo>
                    <a:pt x="7" y="252"/>
                    <a:pt x="7" y="252"/>
                    <a:pt x="7" y="252"/>
                  </a:cubicBezTo>
                  <a:cubicBezTo>
                    <a:pt x="44" y="88"/>
                    <a:pt x="44" y="88"/>
                    <a:pt x="44" y="88"/>
                  </a:cubicBezTo>
                  <a:cubicBezTo>
                    <a:pt x="46" y="82"/>
                    <a:pt x="48" y="77"/>
                    <a:pt x="48" y="76"/>
                  </a:cubicBezTo>
                  <a:cubicBezTo>
                    <a:pt x="56" y="56"/>
                    <a:pt x="69" y="38"/>
                    <a:pt x="87" y="25"/>
                  </a:cubicBezTo>
                  <a:cubicBezTo>
                    <a:pt x="103" y="13"/>
                    <a:pt x="123" y="6"/>
                    <a:pt x="143" y="6"/>
                  </a:cubicBezTo>
                  <a:cubicBezTo>
                    <a:pt x="290" y="6"/>
                    <a:pt x="290" y="6"/>
                    <a:pt x="290" y="6"/>
                  </a:cubicBezTo>
                  <a:cubicBezTo>
                    <a:pt x="233" y="252"/>
                    <a:pt x="233" y="252"/>
                    <a:pt x="233" y="252"/>
                  </a:cubicBezTo>
                  <a:cubicBezTo>
                    <a:pt x="240" y="252"/>
                    <a:pt x="240" y="252"/>
                    <a:pt x="240" y="252"/>
                  </a:cubicBezTo>
                  <a:cubicBezTo>
                    <a:pt x="298" y="0"/>
                    <a:pt x="298" y="0"/>
                    <a:pt x="298" y="0"/>
                  </a:cubicBezTo>
                  <a:lnTo>
                    <a:pt x="1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userDrawn="1"/>
        </p:nvGrpSpPr>
        <p:grpSpPr>
          <a:xfrm rot="10800000">
            <a:off x="7730213" y="5204813"/>
            <a:ext cx="3259333" cy="1653188"/>
            <a:chOff x="-3948112" y="979488"/>
            <a:chExt cx="7699375" cy="3905249"/>
          </a:xfrm>
        </p:grpSpPr>
        <p:sp>
          <p:nvSpPr>
            <p:cNvPr id="12" name="Freeform 10"/>
            <p:cNvSpPr>
              <a:spLocks/>
            </p:cNvSpPr>
            <p:nvPr userDrawn="1"/>
          </p:nvSpPr>
          <p:spPr bwMode="auto">
            <a:xfrm>
              <a:off x="-3948112" y="979488"/>
              <a:ext cx="7699375" cy="3905249"/>
            </a:xfrm>
            <a:custGeom>
              <a:avLst/>
              <a:gdLst>
                <a:gd name="T0" fmla="*/ 1675 w 1757"/>
                <a:gd name="T1" fmla="*/ 0 h 898"/>
                <a:gd name="T2" fmla="*/ 1602 w 1757"/>
                <a:gd name="T3" fmla="*/ 318 h 898"/>
                <a:gd name="T4" fmla="*/ 973 w 1757"/>
                <a:gd name="T5" fmla="*/ 818 h 898"/>
                <a:gd name="T6" fmla="*/ 971 w 1757"/>
                <a:gd name="T7" fmla="*/ 818 h 898"/>
                <a:gd name="T8" fmla="*/ 100 w 1757"/>
                <a:gd name="T9" fmla="*/ 816 h 898"/>
                <a:gd name="T10" fmla="*/ 289 w 1757"/>
                <a:gd name="T11" fmla="*/ 0 h 898"/>
                <a:gd name="T12" fmla="*/ 206 w 1757"/>
                <a:gd name="T13" fmla="*/ 0 h 898"/>
                <a:gd name="T14" fmla="*/ 0 w 1757"/>
                <a:gd name="T15" fmla="*/ 895 h 898"/>
                <a:gd name="T16" fmla="*/ 971 w 1757"/>
                <a:gd name="T17" fmla="*/ 898 h 898"/>
                <a:gd name="T18" fmla="*/ 973 w 1757"/>
                <a:gd name="T19" fmla="*/ 898 h 898"/>
                <a:gd name="T20" fmla="*/ 1424 w 1757"/>
                <a:gd name="T21" fmla="*/ 741 h 898"/>
                <a:gd name="T22" fmla="*/ 1680 w 1757"/>
                <a:gd name="T23" fmla="*/ 336 h 898"/>
                <a:gd name="T24" fmla="*/ 1757 w 1757"/>
                <a:gd name="T25" fmla="*/ 0 h 898"/>
                <a:gd name="T26" fmla="*/ 1675 w 1757"/>
                <a:gd name="T27"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7" h="898">
                  <a:moveTo>
                    <a:pt x="1675" y="0"/>
                  </a:moveTo>
                  <a:cubicBezTo>
                    <a:pt x="1602" y="318"/>
                    <a:pt x="1602" y="318"/>
                    <a:pt x="1602" y="318"/>
                  </a:cubicBezTo>
                  <a:cubicBezTo>
                    <a:pt x="1534" y="613"/>
                    <a:pt x="1276" y="818"/>
                    <a:pt x="973" y="818"/>
                  </a:cubicBezTo>
                  <a:cubicBezTo>
                    <a:pt x="971" y="818"/>
                    <a:pt x="971" y="818"/>
                    <a:pt x="971" y="818"/>
                  </a:cubicBezTo>
                  <a:cubicBezTo>
                    <a:pt x="100" y="816"/>
                    <a:pt x="100" y="816"/>
                    <a:pt x="100" y="816"/>
                  </a:cubicBezTo>
                  <a:cubicBezTo>
                    <a:pt x="289" y="0"/>
                    <a:pt x="289" y="0"/>
                    <a:pt x="289" y="0"/>
                  </a:cubicBezTo>
                  <a:cubicBezTo>
                    <a:pt x="206" y="0"/>
                    <a:pt x="206" y="0"/>
                    <a:pt x="206" y="0"/>
                  </a:cubicBezTo>
                  <a:cubicBezTo>
                    <a:pt x="0" y="895"/>
                    <a:pt x="0" y="895"/>
                    <a:pt x="0" y="895"/>
                  </a:cubicBezTo>
                  <a:cubicBezTo>
                    <a:pt x="971" y="898"/>
                    <a:pt x="971" y="898"/>
                    <a:pt x="971" y="898"/>
                  </a:cubicBezTo>
                  <a:cubicBezTo>
                    <a:pt x="973" y="898"/>
                    <a:pt x="973" y="898"/>
                    <a:pt x="973" y="898"/>
                  </a:cubicBezTo>
                  <a:cubicBezTo>
                    <a:pt x="1136" y="898"/>
                    <a:pt x="1296" y="843"/>
                    <a:pt x="1424" y="741"/>
                  </a:cubicBezTo>
                  <a:cubicBezTo>
                    <a:pt x="1552" y="640"/>
                    <a:pt x="1643" y="496"/>
                    <a:pt x="1680" y="336"/>
                  </a:cubicBezTo>
                  <a:cubicBezTo>
                    <a:pt x="1757" y="0"/>
                    <a:pt x="1757" y="0"/>
                    <a:pt x="1757" y="0"/>
                  </a:cubicBezTo>
                  <a:lnTo>
                    <a:pt x="1675" y="0"/>
                  </a:lnTo>
                  <a:close/>
                </a:path>
              </a:pathLst>
            </a:custGeom>
            <a:solidFill>
              <a:srgbClr val="E1E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2847975" y="979488"/>
              <a:ext cx="5700713" cy="3035300"/>
            </a:xfrm>
            <a:custGeom>
              <a:avLst/>
              <a:gdLst>
                <a:gd name="T0" fmla="*/ 1301 w 1301"/>
                <a:gd name="T1" fmla="*/ 0 h 698"/>
                <a:gd name="T2" fmla="*/ 1234 w 1301"/>
                <a:gd name="T3" fmla="*/ 291 h 698"/>
                <a:gd name="T4" fmla="*/ 1049 w 1301"/>
                <a:gd name="T5" fmla="*/ 584 h 698"/>
                <a:gd name="T6" fmla="*/ 722 w 1301"/>
                <a:gd name="T7" fmla="*/ 698 h 698"/>
                <a:gd name="T8" fmla="*/ 0 w 1301"/>
                <a:gd name="T9" fmla="*/ 696 h 698"/>
                <a:gd name="T10" fmla="*/ 161 w 1301"/>
                <a:gd name="T11" fmla="*/ 0 h 698"/>
                <a:gd name="T12" fmla="*/ 1301 w 1301"/>
                <a:gd name="T13" fmla="*/ 0 h 698"/>
              </a:gdLst>
              <a:ahLst/>
              <a:cxnLst>
                <a:cxn ang="0">
                  <a:pos x="T0" y="T1"/>
                </a:cxn>
                <a:cxn ang="0">
                  <a:pos x="T2" y="T3"/>
                </a:cxn>
                <a:cxn ang="0">
                  <a:pos x="T4" y="T5"/>
                </a:cxn>
                <a:cxn ang="0">
                  <a:pos x="T6" y="T7"/>
                </a:cxn>
                <a:cxn ang="0">
                  <a:pos x="T8" y="T9"/>
                </a:cxn>
                <a:cxn ang="0">
                  <a:pos x="T10" y="T11"/>
                </a:cxn>
                <a:cxn ang="0">
                  <a:pos x="T12" y="T13"/>
                </a:cxn>
              </a:cxnLst>
              <a:rect l="0" t="0" r="r" b="b"/>
              <a:pathLst>
                <a:path w="1301" h="698">
                  <a:moveTo>
                    <a:pt x="1301" y="0"/>
                  </a:moveTo>
                  <a:cubicBezTo>
                    <a:pt x="1234" y="291"/>
                    <a:pt x="1234" y="291"/>
                    <a:pt x="1234" y="291"/>
                  </a:cubicBezTo>
                  <a:cubicBezTo>
                    <a:pt x="1207" y="407"/>
                    <a:pt x="1142" y="511"/>
                    <a:pt x="1049" y="584"/>
                  </a:cubicBezTo>
                  <a:cubicBezTo>
                    <a:pt x="957" y="658"/>
                    <a:pt x="841" y="698"/>
                    <a:pt x="722" y="698"/>
                  </a:cubicBezTo>
                  <a:cubicBezTo>
                    <a:pt x="0" y="696"/>
                    <a:pt x="0" y="696"/>
                    <a:pt x="0" y="696"/>
                  </a:cubicBezTo>
                  <a:cubicBezTo>
                    <a:pt x="161" y="0"/>
                    <a:pt x="161" y="0"/>
                    <a:pt x="161" y="0"/>
                  </a:cubicBezTo>
                  <a:lnTo>
                    <a:pt x="130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 Placeholder 16"/>
          <p:cNvSpPr>
            <a:spLocks noGrp="1"/>
          </p:cNvSpPr>
          <p:nvPr>
            <p:ph type="body" sz="quarter" idx="17" hasCustomPrompt="1"/>
          </p:nvPr>
        </p:nvSpPr>
        <p:spPr>
          <a:xfrm>
            <a:off x="1177572" y="3223571"/>
            <a:ext cx="7958388" cy="2081854"/>
          </a:xfrm>
          <a:prstGeom prst="rect">
            <a:avLst/>
          </a:prstGeom>
        </p:spPr>
        <p:txBody>
          <a:bodyPr/>
          <a:lstStyle>
            <a:lvl1pPr marL="0" indent="0">
              <a:buNone/>
              <a:defRPr sz="7200">
                <a:solidFill>
                  <a:schemeClr val="accent5"/>
                </a:solidFill>
                <a:latin typeface="+mj-lt"/>
                <a:cs typeface="SVN-Gotham Bold" pitchFamily="2" charset="0"/>
              </a:defRPr>
            </a:lvl1pPr>
            <a:lvl2pPr marL="800100" indent="-34290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2pPr>
            <a:lvl3pPr marL="1257300" indent="-34290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3pPr>
            <a:lvl4pPr marL="1657350" indent="-28575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4pPr>
            <a:lvl5pPr marL="2114550" indent="-285750">
              <a:buClr>
                <a:schemeClr val="accent5"/>
              </a:buClr>
              <a:buFont typeface="Arial" panose="020B0604020202020204" pitchFamily="34" charset="0"/>
              <a:buChar char="•"/>
              <a:defRPr>
                <a:solidFill>
                  <a:schemeClr val="tx1"/>
                </a:solidFill>
                <a:latin typeface="SVN-Gotham" panose="02000604030000020004" pitchFamily="50" charset="0"/>
                <a:cs typeface="SVN-Gotham Bold" pitchFamily="2" charset="0"/>
              </a:defRPr>
            </a:lvl5pPr>
          </a:lstStyle>
          <a:p>
            <a:pPr lvl="0"/>
            <a:r>
              <a:rPr lang="en-US"/>
              <a:t>Thank you – 72pt</a:t>
            </a:r>
            <a:endParaRPr lang="en-US" dirty="0"/>
          </a:p>
        </p:txBody>
      </p:sp>
      <p:sp>
        <p:nvSpPr>
          <p:cNvPr id="15" name="Picture Placeholder 6"/>
          <p:cNvSpPr>
            <a:spLocks noGrp="1"/>
          </p:cNvSpPr>
          <p:nvPr>
            <p:ph type="pic" sz="quarter" idx="18" hasCustomPrompt="1"/>
          </p:nvPr>
        </p:nvSpPr>
        <p:spPr>
          <a:xfrm>
            <a:off x="1177925" y="2088444"/>
            <a:ext cx="1927225" cy="958850"/>
          </a:xfrm>
          <a:prstGeom prst="rect">
            <a:avLst/>
          </a:prstGeom>
        </p:spPr>
        <p:txBody>
          <a:bodyPr anchor="ctr"/>
          <a:lstStyle>
            <a:lvl1pPr marL="0" indent="0" algn="ctr">
              <a:buNone/>
              <a:defRPr sz="2000" b="1" baseline="0"/>
            </a:lvl1pPr>
          </a:lstStyle>
          <a:p>
            <a:r>
              <a:rPr lang="en-US" dirty="0"/>
              <a:t>Click </a:t>
            </a:r>
            <a:r>
              <a:rPr lang="en-US" dirty="0" err="1"/>
              <a:t>thêm</a:t>
            </a:r>
            <a:r>
              <a:rPr lang="en-US" dirty="0"/>
              <a:t> logo</a:t>
            </a:r>
          </a:p>
        </p:txBody>
      </p:sp>
      <p:sp>
        <p:nvSpPr>
          <p:cNvPr id="16" name="Picture Placeholder 6"/>
          <p:cNvSpPr>
            <a:spLocks noGrp="1"/>
          </p:cNvSpPr>
          <p:nvPr>
            <p:ph type="pic" sz="quarter" idx="19" hasCustomPrompt="1"/>
          </p:nvPr>
        </p:nvSpPr>
        <p:spPr>
          <a:xfrm>
            <a:off x="3367969" y="2088444"/>
            <a:ext cx="1927225" cy="958850"/>
          </a:xfrm>
          <a:prstGeom prst="rect">
            <a:avLst/>
          </a:prstGeom>
        </p:spPr>
        <p:txBody>
          <a:bodyPr anchor="ctr"/>
          <a:lstStyle>
            <a:lvl1pPr marL="0" indent="0" algn="ctr">
              <a:buNone/>
              <a:defRPr sz="2000" baseline="0"/>
            </a:lvl1pPr>
          </a:lstStyle>
          <a:p>
            <a:r>
              <a:rPr lang="en-US"/>
              <a:t>Click thêm logo</a:t>
            </a:r>
          </a:p>
        </p:txBody>
      </p:sp>
      <p:sp>
        <p:nvSpPr>
          <p:cNvPr id="17" name="Picture Placeholder 6"/>
          <p:cNvSpPr>
            <a:spLocks noGrp="1"/>
          </p:cNvSpPr>
          <p:nvPr>
            <p:ph type="pic" sz="quarter" idx="20" hasCustomPrompt="1"/>
          </p:nvPr>
        </p:nvSpPr>
        <p:spPr>
          <a:xfrm>
            <a:off x="5507732" y="2088444"/>
            <a:ext cx="1927225" cy="958850"/>
          </a:xfrm>
          <a:prstGeom prst="rect">
            <a:avLst/>
          </a:prstGeom>
        </p:spPr>
        <p:txBody>
          <a:bodyPr anchor="ctr"/>
          <a:lstStyle>
            <a:lvl1pPr marL="0" indent="0" algn="ctr">
              <a:buNone/>
              <a:defRPr sz="2000" baseline="0"/>
            </a:lvl1pPr>
          </a:lstStyle>
          <a:p>
            <a:r>
              <a:rPr lang="en-US"/>
              <a:t>Click thêm logo</a:t>
            </a:r>
          </a:p>
        </p:txBody>
      </p:sp>
      <p:sp>
        <p:nvSpPr>
          <p:cNvPr id="18" name="Picture Placeholder 6"/>
          <p:cNvSpPr>
            <a:spLocks noGrp="1"/>
          </p:cNvSpPr>
          <p:nvPr>
            <p:ph type="pic" sz="quarter" idx="21" hasCustomPrompt="1"/>
          </p:nvPr>
        </p:nvSpPr>
        <p:spPr>
          <a:xfrm>
            <a:off x="7647495" y="2088444"/>
            <a:ext cx="1927225" cy="958850"/>
          </a:xfrm>
          <a:prstGeom prst="rect">
            <a:avLst/>
          </a:prstGeom>
        </p:spPr>
        <p:txBody>
          <a:bodyPr anchor="ctr"/>
          <a:lstStyle>
            <a:lvl1pPr marL="0" indent="0" algn="ctr">
              <a:buNone/>
              <a:defRPr sz="2000" baseline="0"/>
            </a:lvl1pPr>
          </a:lstStyle>
          <a:p>
            <a:r>
              <a:rPr lang="en-US"/>
              <a:t>Click thêm logo</a:t>
            </a:r>
          </a:p>
        </p:txBody>
      </p:sp>
    </p:spTree>
    <p:extLst>
      <p:ext uri="{BB962C8B-B14F-4D97-AF65-F5344CB8AC3E}">
        <p14:creationId xmlns:p14="http://schemas.microsoft.com/office/powerpoint/2010/main" val="3268672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A164F-43E0-44C3-8F7B-324BDF50CF7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20BA7-A8F9-4CE4-823C-A7DCE1F91B5E}" type="slidenum">
              <a:rPr lang="en-US" smtClean="0"/>
              <a:t>‹#›</a:t>
            </a:fld>
            <a:endParaRPr lang="en-US"/>
          </a:p>
        </p:txBody>
      </p:sp>
    </p:spTree>
    <p:extLst>
      <p:ext uri="{BB962C8B-B14F-4D97-AF65-F5344CB8AC3E}">
        <p14:creationId xmlns:p14="http://schemas.microsoft.com/office/powerpoint/2010/main" val="31563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98667" y="448433"/>
            <a:ext cx="8515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98667" y="1304167"/>
            <a:ext cx="10558000" cy="480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atin typeface="Calibri" panose="020F0502020204030204" pitchFamily="34" charset="0"/>
                <a:cs typeface="Calibri" panose="020F0502020204030204" pitchFamily="34" charset="0"/>
              </a:defRPr>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64422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nu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757504" cy="931178"/>
          </a:xfrm>
        </p:spPr>
        <p:txBody>
          <a:bodyPr/>
          <a:lstStyle>
            <a:lvl1pPr>
              <a:defRPr/>
            </a:lvl1pPr>
          </a:lstStyle>
          <a:p>
            <a:r>
              <a:rPr lang="en-US"/>
              <a:t>Menu 2</a:t>
            </a:r>
          </a:p>
        </p:txBody>
      </p:sp>
      <p:sp>
        <p:nvSpPr>
          <p:cNvPr id="3" name="Date Placeholder 2"/>
          <p:cNvSpPr>
            <a:spLocks noGrp="1"/>
          </p:cNvSpPr>
          <p:nvPr>
            <p:ph type="dt" sz="half" idx="10"/>
          </p:nvPr>
        </p:nvSpPr>
        <p:spPr/>
        <p:txBody>
          <a:bodyPr/>
          <a:lstStyle/>
          <a:p>
            <a:fld id="{E6AEF9DC-F0F1-4568-8064-5F98B519348D}" type="datetimeFigureOut">
              <a:rPr lang="en-US" smtClean="0"/>
              <a:t>10/29/2021</a:t>
            </a:fld>
            <a:endParaRPr lang="en-US"/>
          </a:p>
        </p:txBody>
      </p:sp>
      <p:sp>
        <p:nvSpPr>
          <p:cNvPr id="4" name="Footer Placeholder 3"/>
          <p:cNvSpPr>
            <a:spLocks noGrp="1"/>
          </p:cNvSpPr>
          <p:nvPr>
            <p:ph type="ftr" sz="quarter" idx="11"/>
          </p:nvPr>
        </p:nvSpPr>
        <p:spPr/>
        <p:txBody>
          <a:bodyPr/>
          <a:lstStyle/>
          <a:p>
            <a:r>
              <a:rPr lang="en-US"/>
              <a:t>Copyright FIS</a:t>
            </a:r>
          </a:p>
        </p:txBody>
      </p:sp>
      <p:sp>
        <p:nvSpPr>
          <p:cNvPr id="5" name="Slide Number Placeholder 4"/>
          <p:cNvSpPr>
            <a:spLocks noGrp="1"/>
          </p:cNvSpPr>
          <p:nvPr>
            <p:ph type="sldNum" sz="quarter" idx="12"/>
          </p:nvPr>
        </p:nvSpPr>
        <p:spPr/>
        <p:txBody>
          <a:bodyPr/>
          <a:lstStyle/>
          <a:p>
            <a:fld id="{B3CA9172-2E90-439A-AFBD-64C67CA03A56}" type="slidenum">
              <a:rPr lang="en-US" smtClean="0"/>
              <a:t>‹#›</a:t>
            </a:fld>
            <a:endParaRPr lang="en-US"/>
          </a:p>
        </p:txBody>
      </p:sp>
      <p:sp>
        <p:nvSpPr>
          <p:cNvPr id="36" name="Picture Placeholder 35"/>
          <p:cNvSpPr>
            <a:spLocks noGrp="1"/>
          </p:cNvSpPr>
          <p:nvPr>
            <p:ph type="pic" sz="quarter" idx="19" hasCustomPrompt="1"/>
          </p:nvPr>
        </p:nvSpPr>
        <p:spPr>
          <a:xfrm>
            <a:off x="609600" y="1576526"/>
            <a:ext cx="1412549" cy="1412549"/>
          </a:xfrm>
          <a:custGeom>
            <a:avLst/>
            <a:gdLst>
              <a:gd name="connsiteX0" fmla="*/ 403481 w 2420836"/>
              <a:gd name="connsiteY0" fmla="*/ 0 h 2420836"/>
              <a:gd name="connsiteX1" fmla="*/ 2420836 w 2420836"/>
              <a:gd name="connsiteY1" fmla="*/ 0 h 2420836"/>
              <a:gd name="connsiteX2" fmla="*/ 2420836 w 2420836"/>
              <a:gd name="connsiteY2" fmla="*/ 2017355 h 2420836"/>
              <a:gd name="connsiteX3" fmla="*/ 2017355 w 2420836"/>
              <a:gd name="connsiteY3" fmla="*/ 2420836 h 2420836"/>
              <a:gd name="connsiteX4" fmla="*/ 0 w 2420836"/>
              <a:gd name="connsiteY4" fmla="*/ 2420836 h 2420836"/>
              <a:gd name="connsiteX5" fmla="*/ 0 w 2420836"/>
              <a:gd name="connsiteY5" fmla="*/ 403481 h 2420836"/>
              <a:gd name="connsiteX6" fmla="*/ 403481 w 2420836"/>
              <a:gd name="connsiteY6" fmla="*/ 0 h 24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0836" h="2420836">
                <a:moveTo>
                  <a:pt x="403481" y="0"/>
                </a:moveTo>
                <a:lnTo>
                  <a:pt x="2420836" y="0"/>
                </a:lnTo>
                <a:lnTo>
                  <a:pt x="2420836" y="2017355"/>
                </a:lnTo>
                <a:cubicBezTo>
                  <a:pt x="2420836" y="2240191"/>
                  <a:pt x="2240191" y="2420836"/>
                  <a:pt x="2017355" y="2420836"/>
                </a:cubicBezTo>
                <a:lnTo>
                  <a:pt x="0" y="2420836"/>
                </a:lnTo>
                <a:lnTo>
                  <a:pt x="0" y="403481"/>
                </a:lnTo>
                <a:cubicBezTo>
                  <a:pt x="0" y="180645"/>
                  <a:pt x="180645" y="0"/>
                  <a:pt x="403481" y="0"/>
                </a:cubicBezTo>
                <a:close/>
              </a:path>
            </a:pathLst>
          </a:custGeom>
        </p:spPr>
        <p:txBody>
          <a:bodyPr wrap="square" anchor="ctr">
            <a:noAutofit/>
          </a:bodyPr>
          <a:lstStyle>
            <a:lvl1pPr marL="0" indent="0" algn="ctr">
              <a:buFont typeface="Arial" panose="020B0604020202020204" pitchFamily="34" charset="0"/>
              <a:buNone/>
              <a:defRPr sz="1600" b="0" baseline="0">
                <a:solidFill>
                  <a:schemeClr val="tx2"/>
                </a:solidFill>
              </a:defRPr>
            </a:lvl1pPr>
          </a:lstStyle>
          <a:p>
            <a:r>
              <a:rPr lang="en-US"/>
              <a:t>Click 2 lần add ảnh minh họa</a:t>
            </a:r>
          </a:p>
        </p:txBody>
      </p:sp>
      <p:sp>
        <p:nvSpPr>
          <p:cNvPr id="37" name="Picture Placeholder 36"/>
          <p:cNvSpPr>
            <a:spLocks noGrp="1"/>
          </p:cNvSpPr>
          <p:nvPr>
            <p:ph type="pic" sz="quarter" idx="20" hasCustomPrompt="1"/>
          </p:nvPr>
        </p:nvSpPr>
        <p:spPr>
          <a:xfrm>
            <a:off x="609600" y="3175817"/>
            <a:ext cx="1412549" cy="1412549"/>
          </a:xfrm>
          <a:custGeom>
            <a:avLst/>
            <a:gdLst>
              <a:gd name="connsiteX0" fmla="*/ 403481 w 2420836"/>
              <a:gd name="connsiteY0" fmla="*/ 0 h 2420836"/>
              <a:gd name="connsiteX1" fmla="*/ 2420836 w 2420836"/>
              <a:gd name="connsiteY1" fmla="*/ 0 h 2420836"/>
              <a:gd name="connsiteX2" fmla="*/ 2420836 w 2420836"/>
              <a:gd name="connsiteY2" fmla="*/ 2017355 h 2420836"/>
              <a:gd name="connsiteX3" fmla="*/ 2017355 w 2420836"/>
              <a:gd name="connsiteY3" fmla="*/ 2420836 h 2420836"/>
              <a:gd name="connsiteX4" fmla="*/ 0 w 2420836"/>
              <a:gd name="connsiteY4" fmla="*/ 2420836 h 2420836"/>
              <a:gd name="connsiteX5" fmla="*/ 0 w 2420836"/>
              <a:gd name="connsiteY5" fmla="*/ 403481 h 2420836"/>
              <a:gd name="connsiteX6" fmla="*/ 403481 w 2420836"/>
              <a:gd name="connsiteY6" fmla="*/ 0 h 24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0836" h="2420836">
                <a:moveTo>
                  <a:pt x="403481" y="0"/>
                </a:moveTo>
                <a:lnTo>
                  <a:pt x="2420836" y="0"/>
                </a:lnTo>
                <a:lnTo>
                  <a:pt x="2420836" y="2017355"/>
                </a:lnTo>
                <a:cubicBezTo>
                  <a:pt x="2420836" y="2240191"/>
                  <a:pt x="2240191" y="2420836"/>
                  <a:pt x="2017355" y="2420836"/>
                </a:cubicBezTo>
                <a:lnTo>
                  <a:pt x="0" y="2420836"/>
                </a:lnTo>
                <a:lnTo>
                  <a:pt x="0" y="403481"/>
                </a:lnTo>
                <a:cubicBezTo>
                  <a:pt x="0" y="180645"/>
                  <a:pt x="180645" y="0"/>
                  <a:pt x="403481" y="0"/>
                </a:cubicBezTo>
                <a:close/>
              </a:path>
            </a:pathLst>
          </a:custGeom>
        </p:spPr>
        <p:txBody>
          <a:bodyPr wrap="square" anchor="ctr">
            <a:noAutofit/>
          </a:bodyPr>
          <a:lstStyle>
            <a:lvl1pPr marL="0" indent="0" algn="ctr">
              <a:buFont typeface="Arial" panose="020B0604020202020204" pitchFamily="34" charset="0"/>
              <a:buNone/>
              <a:defRPr sz="1600" b="0" baseline="0">
                <a:solidFill>
                  <a:schemeClr val="tx2"/>
                </a:solidFill>
              </a:defRPr>
            </a:lvl1pPr>
          </a:lstStyle>
          <a:p>
            <a:r>
              <a:rPr lang="en-US"/>
              <a:t>Click 2 lần add ảnh minh họa</a:t>
            </a:r>
          </a:p>
        </p:txBody>
      </p:sp>
      <p:sp>
        <p:nvSpPr>
          <p:cNvPr id="38" name="Picture Placeholder 37"/>
          <p:cNvSpPr>
            <a:spLocks noGrp="1"/>
          </p:cNvSpPr>
          <p:nvPr>
            <p:ph type="pic" sz="quarter" idx="21" hasCustomPrompt="1"/>
          </p:nvPr>
        </p:nvSpPr>
        <p:spPr>
          <a:xfrm>
            <a:off x="609600" y="4757059"/>
            <a:ext cx="1412549" cy="1412549"/>
          </a:xfrm>
          <a:custGeom>
            <a:avLst/>
            <a:gdLst>
              <a:gd name="connsiteX0" fmla="*/ 403481 w 2420836"/>
              <a:gd name="connsiteY0" fmla="*/ 0 h 2420836"/>
              <a:gd name="connsiteX1" fmla="*/ 2420836 w 2420836"/>
              <a:gd name="connsiteY1" fmla="*/ 0 h 2420836"/>
              <a:gd name="connsiteX2" fmla="*/ 2420836 w 2420836"/>
              <a:gd name="connsiteY2" fmla="*/ 2017355 h 2420836"/>
              <a:gd name="connsiteX3" fmla="*/ 2017355 w 2420836"/>
              <a:gd name="connsiteY3" fmla="*/ 2420836 h 2420836"/>
              <a:gd name="connsiteX4" fmla="*/ 0 w 2420836"/>
              <a:gd name="connsiteY4" fmla="*/ 2420836 h 2420836"/>
              <a:gd name="connsiteX5" fmla="*/ 0 w 2420836"/>
              <a:gd name="connsiteY5" fmla="*/ 403481 h 2420836"/>
              <a:gd name="connsiteX6" fmla="*/ 403481 w 2420836"/>
              <a:gd name="connsiteY6" fmla="*/ 0 h 24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0836" h="2420836">
                <a:moveTo>
                  <a:pt x="403481" y="0"/>
                </a:moveTo>
                <a:lnTo>
                  <a:pt x="2420836" y="0"/>
                </a:lnTo>
                <a:lnTo>
                  <a:pt x="2420836" y="2017355"/>
                </a:lnTo>
                <a:cubicBezTo>
                  <a:pt x="2420836" y="2240191"/>
                  <a:pt x="2240191" y="2420836"/>
                  <a:pt x="2017355" y="2420836"/>
                </a:cubicBezTo>
                <a:lnTo>
                  <a:pt x="0" y="2420836"/>
                </a:lnTo>
                <a:lnTo>
                  <a:pt x="0" y="403481"/>
                </a:lnTo>
                <a:cubicBezTo>
                  <a:pt x="0" y="180645"/>
                  <a:pt x="180645" y="0"/>
                  <a:pt x="403481" y="0"/>
                </a:cubicBezTo>
                <a:close/>
              </a:path>
            </a:pathLst>
          </a:custGeom>
        </p:spPr>
        <p:txBody>
          <a:bodyPr wrap="square" anchor="ctr">
            <a:noAutofit/>
          </a:bodyPr>
          <a:lstStyle>
            <a:lvl1pPr marL="0" indent="0" algn="ctr">
              <a:buFont typeface="Arial" panose="020B0604020202020204" pitchFamily="34" charset="0"/>
              <a:buNone/>
              <a:defRPr sz="1600" b="0" baseline="0">
                <a:solidFill>
                  <a:schemeClr val="tx2"/>
                </a:solidFill>
              </a:defRPr>
            </a:lvl1pPr>
          </a:lstStyle>
          <a:p>
            <a:r>
              <a:rPr lang="en-US"/>
              <a:t>Click 2 lần add ảnh minh họa</a:t>
            </a:r>
          </a:p>
        </p:txBody>
      </p:sp>
      <p:sp>
        <p:nvSpPr>
          <p:cNvPr id="45" name="Picture Placeholder 44"/>
          <p:cNvSpPr>
            <a:spLocks noGrp="1"/>
          </p:cNvSpPr>
          <p:nvPr>
            <p:ph type="pic" sz="quarter" idx="25" hasCustomPrompt="1"/>
          </p:nvPr>
        </p:nvSpPr>
        <p:spPr>
          <a:xfrm>
            <a:off x="6343650" y="1576526"/>
            <a:ext cx="1412549" cy="1412549"/>
          </a:xfrm>
          <a:custGeom>
            <a:avLst/>
            <a:gdLst>
              <a:gd name="connsiteX0" fmla="*/ 403481 w 2420836"/>
              <a:gd name="connsiteY0" fmla="*/ 0 h 2420836"/>
              <a:gd name="connsiteX1" fmla="*/ 2420836 w 2420836"/>
              <a:gd name="connsiteY1" fmla="*/ 0 h 2420836"/>
              <a:gd name="connsiteX2" fmla="*/ 2420836 w 2420836"/>
              <a:gd name="connsiteY2" fmla="*/ 2017355 h 2420836"/>
              <a:gd name="connsiteX3" fmla="*/ 2017355 w 2420836"/>
              <a:gd name="connsiteY3" fmla="*/ 2420836 h 2420836"/>
              <a:gd name="connsiteX4" fmla="*/ 0 w 2420836"/>
              <a:gd name="connsiteY4" fmla="*/ 2420836 h 2420836"/>
              <a:gd name="connsiteX5" fmla="*/ 0 w 2420836"/>
              <a:gd name="connsiteY5" fmla="*/ 403481 h 2420836"/>
              <a:gd name="connsiteX6" fmla="*/ 403481 w 2420836"/>
              <a:gd name="connsiteY6" fmla="*/ 0 h 24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0836" h="2420836">
                <a:moveTo>
                  <a:pt x="403481" y="0"/>
                </a:moveTo>
                <a:lnTo>
                  <a:pt x="2420836" y="0"/>
                </a:lnTo>
                <a:lnTo>
                  <a:pt x="2420836" y="2017355"/>
                </a:lnTo>
                <a:cubicBezTo>
                  <a:pt x="2420836" y="2240191"/>
                  <a:pt x="2240191" y="2420836"/>
                  <a:pt x="2017355" y="2420836"/>
                </a:cubicBezTo>
                <a:lnTo>
                  <a:pt x="0" y="2420836"/>
                </a:lnTo>
                <a:lnTo>
                  <a:pt x="0" y="403481"/>
                </a:lnTo>
                <a:cubicBezTo>
                  <a:pt x="0" y="180645"/>
                  <a:pt x="180645" y="0"/>
                  <a:pt x="403481" y="0"/>
                </a:cubicBezTo>
                <a:close/>
              </a:path>
            </a:pathLst>
          </a:custGeom>
        </p:spPr>
        <p:txBody>
          <a:bodyPr wrap="square" anchor="ctr">
            <a:noAutofit/>
          </a:bodyPr>
          <a:lstStyle>
            <a:lvl1pPr marL="0" indent="0" algn="ctr">
              <a:buFont typeface="Arial" panose="020B0604020202020204" pitchFamily="34" charset="0"/>
              <a:buNone/>
              <a:defRPr sz="1600" b="0" baseline="0">
                <a:solidFill>
                  <a:schemeClr val="tx2"/>
                </a:solidFill>
              </a:defRPr>
            </a:lvl1pPr>
          </a:lstStyle>
          <a:p>
            <a:r>
              <a:rPr lang="en-US"/>
              <a:t>Click 2 lần add ảnh minh họa</a:t>
            </a:r>
          </a:p>
        </p:txBody>
      </p:sp>
      <p:sp>
        <p:nvSpPr>
          <p:cNvPr id="46" name="Picture Placeholder 45"/>
          <p:cNvSpPr>
            <a:spLocks noGrp="1"/>
          </p:cNvSpPr>
          <p:nvPr>
            <p:ph type="pic" sz="quarter" idx="26" hasCustomPrompt="1"/>
          </p:nvPr>
        </p:nvSpPr>
        <p:spPr>
          <a:xfrm>
            <a:off x="6343650" y="3175817"/>
            <a:ext cx="1412549" cy="1412549"/>
          </a:xfrm>
          <a:custGeom>
            <a:avLst/>
            <a:gdLst>
              <a:gd name="connsiteX0" fmla="*/ 403481 w 2420836"/>
              <a:gd name="connsiteY0" fmla="*/ 0 h 2420836"/>
              <a:gd name="connsiteX1" fmla="*/ 2420836 w 2420836"/>
              <a:gd name="connsiteY1" fmla="*/ 0 h 2420836"/>
              <a:gd name="connsiteX2" fmla="*/ 2420836 w 2420836"/>
              <a:gd name="connsiteY2" fmla="*/ 2017355 h 2420836"/>
              <a:gd name="connsiteX3" fmla="*/ 2017355 w 2420836"/>
              <a:gd name="connsiteY3" fmla="*/ 2420836 h 2420836"/>
              <a:gd name="connsiteX4" fmla="*/ 0 w 2420836"/>
              <a:gd name="connsiteY4" fmla="*/ 2420836 h 2420836"/>
              <a:gd name="connsiteX5" fmla="*/ 0 w 2420836"/>
              <a:gd name="connsiteY5" fmla="*/ 403481 h 2420836"/>
              <a:gd name="connsiteX6" fmla="*/ 403481 w 2420836"/>
              <a:gd name="connsiteY6" fmla="*/ 0 h 24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0836" h="2420836">
                <a:moveTo>
                  <a:pt x="403481" y="0"/>
                </a:moveTo>
                <a:lnTo>
                  <a:pt x="2420836" y="0"/>
                </a:lnTo>
                <a:lnTo>
                  <a:pt x="2420836" y="2017355"/>
                </a:lnTo>
                <a:cubicBezTo>
                  <a:pt x="2420836" y="2240191"/>
                  <a:pt x="2240191" y="2420836"/>
                  <a:pt x="2017355" y="2420836"/>
                </a:cubicBezTo>
                <a:lnTo>
                  <a:pt x="0" y="2420836"/>
                </a:lnTo>
                <a:lnTo>
                  <a:pt x="0" y="403481"/>
                </a:lnTo>
                <a:cubicBezTo>
                  <a:pt x="0" y="180645"/>
                  <a:pt x="180645" y="0"/>
                  <a:pt x="403481" y="0"/>
                </a:cubicBezTo>
                <a:close/>
              </a:path>
            </a:pathLst>
          </a:custGeom>
        </p:spPr>
        <p:txBody>
          <a:bodyPr wrap="square" anchor="ctr">
            <a:noAutofit/>
          </a:bodyPr>
          <a:lstStyle>
            <a:lvl1pPr marL="0" indent="0" algn="ctr">
              <a:buFont typeface="Arial" panose="020B0604020202020204" pitchFamily="34" charset="0"/>
              <a:buNone/>
              <a:defRPr sz="1600" b="0" baseline="0">
                <a:solidFill>
                  <a:schemeClr val="tx2"/>
                </a:solidFill>
              </a:defRPr>
            </a:lvl1pPr>
          </a:lstStyle>
          <a:p>
            <a:r>
              <a:rPr lang="en-US"/>
              <a:t>Click 2 lần add ảnh minh họa</a:t>
            </a:r>
          </a:p>
        </p:txBody>
      </p:sp>
      <p:sp>
        <p:nvSpPr>
          <p:cNvPr id="47" name="Picture Placeholder 46"/>
          <p:cNvSpPr>
            <a:spLocks noGrp="1"/>
          </p:cNvSpPr>
          <p:nvPr>
            <p:ph type="pic" sz="quarter" idx="27" hasCustomPrompt="1"/>
          </p:nvPr>
        </p:nvSpPr>
        <p:spPr>
          <a:xfrm>
            <a:off x="6343650" y="4757059"/>
            <a:ext cx="1412549" cy="1412549"/>
          </a:xfrm>
          <a:custGeom>
            <a:avLst/>
            <a:gdLst>
              <a:gd name="connsiteX0" fmla="*/ 403481 w 2420836"/>
              <a:gd name="connsiteY0" fmla="*/ 0 h 2420836"/>
              <a:gd name="connsiteX1" fmla="*/ 2420836 w 2420836"/>
              <a:gd name="connsiteY1" fmla="*/ 0 h 2420836"/>
              <a:gd name="connsiteX2" fmla="*/ 2420836 w 2420836"/>
              <a:gd name="connsiteY2" fmla="*/ 2017355 h 2420836"/>
              <a:gd name="connsiteX3" fmla="*/ 2017355 w 2420836"/>
              <a:gd name="connsiteY3" fmla="*/ 2420836 h 2420836"/>
              <a:gd name="connsiteX4" fmla="*/ 0 w 2420836"/>
              <a:gd name="connsiteY4" fmla="*/ 2420836 h 2420836"/>
              <a:gd name="connsiteX5" fmla="*/ 0 w 2420836"/>
              <a:gd name="connsiteY5" fmla="*/ 403481 h 2420836"/>
              <a:gd name="connsiteX6" fmla="*/ 403481 w 2420836"/>
              <a:gd name="connsiteY6" fmla="*/ 0 h 24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0836" h="2420836">
                <a:moveTo>
                  <a:pt x="403481" y="0"/>
                </a:moveTo>
                <a:lnTo>
                  <a:pt x="2420836" y="0"/>
                </a:lnTo>
                <a:lnTo>
                  <a:pt x="2420836" y="2017355"/>
                </a:lnTo>
                <a:cubicBezTo>
                  <a:pt x="2420836" y="2240191"/>
                  <a:pt x="2240191" y="2420836"/>
                  <a:pt x="2017355" y="2420836"/>
                </a:cubicBezTo>
                <a:lnTo>
                  <a:pt x="0" y="2420836"/>
                </a:lnTo>
                <a:lnTo>
                  <a:pt x="0" y="403481"/>
                </a:lnTo>
                <a:cubicBezTo>
                  <a:pt x="0" y="180645"/>
                  <a:pt x="180645" y="0"/>
                  <a:pt x="403481" y="0"/>
                </a:cubicBezTo>
                <a:close/>
              </a:path>
            </a:pathLst>
          </a:custGeom>
        </p:spPr>
        <p:txBody>
          <a:bodyPr wrap="square" anchor="ctr">
            <a:noAutofit/>
          </a:bodyPr>
          <a:lstStyle>
            <a:lvl1pPr marL="0" indent="0" algn="ctr">
              <a:buFont typeface="Arial" panose="020B0604020202020204" pitchFamily="34" charset="0"/>
              <a:buNone/>
              <a:defRPr sz="1600" b="0" baseline="0">
                <a:solidFill>
                  <a:schemeClr val="tx2"/>
                </a:solidFill>
              </a:defRPr>
            </a:lvl1pPr>
          </a:lstStyle>
          <a:p>
            <a:r>
              <a:rPr lang="en-US"/>
              <a:t>Click 2 lần add ảnh minh họa</a:t>
            </a:r>
          </a:p>
        </p:txBody>
      </p:sp>
      <p:sp>
        <p:nvSpPr>
          <p:cNvPr id="30" name="Text Placeholder 6"/>
          <p:cNvSpPr>
            <a:spLocks noGrp="1"/>
          </p:cNvSpPr>
          <p:nvPr>
            <p:ph type="body" sz="quarter" idx="13" hasCustomPrompt="1"/>
          </p:nvPr>
        </p:nvSpPr>
        <p:spPr>
          <a:xfrm>
            <a:off x="2188211" y="1881683"/>
            <a:ext cx="3711575" cy="1107392"/>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stStyle>
          <a:p>
            <a:pPr lvl="0"/>
            <a:r>
              <a:rPr lang="en-US"/>
              <a:t>Nội dung trình bày 1 (size 20pt)</a:t>
            </a:r>
          </a:p>
        </p:txBody>
      </p:sp>
      <p:sp>
        <p:nvSpPr>
          <p:cNvPr id="31" name="Text Placeholder 6"/>
          <p:cNvSpPr>
            <a:spLocks noGrp="1"/>
          </p:cNvSpPr>
          <p:nvPr>
            <p:ph type="body" sz="quarter" idx="15" hasCustomPrompt="1"/>
          </p:nvPr>
        </p:nvSpPr>
        <p:spPr>
          <a:xfrm>
            <a:off x="2188210" y="3437142"/>
            <a:ext cx="3711575" cy="1151224"/>
          </a:xfrm>
        </p:spPr>
        <p:txBody>
          <a:bodyPr>
            <a:normAutofit/>
          </a:bodyPr>
          <a:lstStyle>
            <a:lvl1pPr marL="0" indent="0">
              <a:buNone/>
              <a:defRPr sz="2000" baseline="0"/>
            </a:lvl1pPr>
          </a:lstStyle>
          <a:p>
            <a:pPr lvl="0"/>
            <a:r>
              <a:rPr lang="en-US"/>
              <a:t>Nội dung trình bày 1 (size 20pt)</a:t>
            </a:r>
          </a:p>
        </p:txBody>
      </p:sp>
      <p:sp>
        <p:nvSpPr>
          <p:cNvPr id="32" name="Text Placeholder 6"/>
          <p:cNvSpPr>
            <a:spLocks noGrp="1"/>
          </p:cNvSpPr>
          <p:nvPr>
            <p:ph type="body" sz="quarter" idx="17" hasCustomPrompt="1"/>
          </p:nvPr>
        </p:nvSpPr>
        <p:spPr>
          <a:xfrm>
            <a:off x="2188208" y="4990501"/>
            <a:ext cx="3711575" cy="1179107"/>
          </a:xfrm>
        </p:spPr>
        <p:txBody>
          <a:bodyPr>
            <a:normAutofit/>
          </a:bodyPr>
          <a:lstStyle>
            <a:lvl1pPr marL="0" indent="0">
              <a:buNone/>
              <a:defRPr sz="2000" baseline="0"/>
            </a:lvl1pPr>
          </a:lstStyle>
          <a:p>
            <a:pPr lvl="0"/>
            <a:r>
              <a:rPr lang="en-US"/>
              <a:t>Nội dung trình bày 1 (size 20pt)</a:t>
            </a:r>
          </a:p>
        </p:txBody>
      </p:sp>
      <p:sp>
        <p:nvSpPr>
          <p:cNvPr id="33" name="Text Placeholder 6"/>
          <p:cNvSpPr>
            <a:spLocks noGrp="1"/>
          </p:cNvSpPr>
          <p:nvPr>
            <p:ph type="body" sz="quarter" idx="28" hasCustomPrompt="1"/>
          </p:nvPr>
        </p:nvSpPr>
        <p:spPr>
          <a:xfrm>
            <a:off x="7937500" y="1881684"/>
            <a:ext cx="3644901" cy="1107392"/>
          </a:xfrm>
        </p:spPr>
        <p:txBody>
          <a:bodyPr>
            <a:normAutofit/>
          </a:bodyPr>
          <a:lstStyle>
            <a:lvl1pPr marL="0" indent="0">
              <a:buNone/>
              <a:defRPr sz="2000" baseline="0"/>
            </a:lvl1pPr>
          </a:lstStyle>
          <a:p>
            <a:pPr lvl="0"/>
            <a:r>
              <a:rPr lang="en-US"/>
              <a:t>Nội dung trình bày 1 (size 20pt)</a:t>
            </a:r>
          </a:p>
        </p:txBody>
      </p:sp>
      <p:sp>
        <p:nvSpPr>
          <p:cNvPr id="34" name="Text Placeholder 6"/>
          <p:cNvSpPr>
            <a:spLocks noGrp="1"/>
          </p:cNvSpPr>
          <p:nvPr>
            <p:ph type="body" sz="quarter" idx="29" hasCustomPrompt="1"/>
          </p:nvPr>
        </p:nvSpPr>
        <p:spPr>
          <a:xfrm>
            <a:off x="7937499" y="3437142"/>
            <a:ext cx="3644901" cy="1163315"/>
          </a:xfrm>
        </p:spPr>
        <p:txBody>
          <a:bodyPr>
            <a:normAutofit/>
          </a:bodyPr>
          <a:lstStyle>
            <a:lvl1pPr marL="0" indent="0">
              <a:buNone/>
              <a:defRPr sz="2000" baseline="0"/>
            </a:lvl1pPr>
          </a:lstStyle>
          <a:p>
            <a:pPr lvl="0"/>
            <a:r>
              <a:rPr lang="en-US"/>
              <a:t>Nội dung trình bày 1 (size 20pt)</a:t>
            </a:r>
          </a:p>
        </p:txBody>
      </p:sp>
      <p:sp>
        <p:nvSpPr>
          <p:cNvPr id="35" name="Text Placeholder 6"/>
          <p:cNvSpPr>
            <a:spLocks noGrp="1"/>
          </p:cNvSpPr>
          <p:nvPr>
            <p:ph type="body" sz="quarter" idx="23" hasCustomPrompt="1"/>
          </p:nvPr>
        </p:nvSpPr>
        <p:spPr>
          <a:xfrm>
            <a:off x="7937497" y="4990501"/>
            <a:ext cx="3644901" cy="1179107"/>
          </a:xfrm>
        </p:spPr>
        <p:txBody>
          <a:bodyPr>
            <a:normAutofit/>
          </a:bodyPr>
          <a:lstStyle>
            <a:lvl1pPr marL="0" indent="0">
              <a:buNone/>
              <a:defRPr sz="2000" baseline="0"/>
            </a:lvl1pPr>
          </a:lstStyle>
          <a:p>
            <a:pPr lvl="0"/>
            <a:r>
              <a:rPr lang="en-US"/>
              <a:t>Nội dung trình bày 1 (size 20pt)</a:t>
            </a:r>
          </a:p>
        </p:txBody>
      </p:sp>
      <p:sp>
        <p:nvSpPr>
          <p:cNvPr id="28" name="Picture Placeholder 8">
            <a:extLst>
              <a:ext uri="{FF2B5EF4-FFF2-40B4-BE49-F238E27FC236}">
                <a16:creationId xmlns:a16="http://schemas.microsoft.com/office/drawing/2014/main" id="{DD3A7861-A383-D24F-B076-790E5939CB30}"/>
              </a:ext>
            </a:extLst>
          </p:cNvPr>
          <p:cNvSpPr>
            <a:spLocks noGrp="1"/>
          </p:cNvSpPr>
          <p:nvPr>
            <p:ph type="pic" sz="quarter" idx="30"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29" name="Group 28"/>
          <p:cNvGrpSpPr/>
          <p:nvPr userDrawn="1"/>
        </p:nvGrpSpPr>
        <p:grpSpPr>
          <a:xfrm>
            <a:off x="141943" y="409143"/>
            <a:ext cx="768350" cy="182563"/>
            <a:chOff x="141943" y="490966"/>
            <a:chExt cx="768350" cy="182563"/>
          </a:xfrm>
        </p:grpSpPr>
        <p:sp>
          <p:nvSpPr>
            <p:cNvPr id="40"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3" name="Group 42"/>
          <p:cNvGrpSpPr/>
          <p:nvPr userDrawn="1"/>
        </p:nvGrpSpPr>
        <p:grpSpPr>
          <a:xfrm>
            <a:off x="11372850" y="192087"/>
            <a:ext cx="588963" cy="350838"/>
            <a:chOff x="11372850" y="192087"/>
            <a:chExt cx="588963" cy="350838"/>
          </a:xfrm>
        </p:grpSpPr>
        <p:sp>
          <p:nvSpPr>
            <p:cNvPr id="44"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2844797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45533A-AE62-B34C-B008-4C78DAE8DB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915355"/>
          </a:xfrm>
          <a:prstGeom prst="rect">
            <a:avLst/>
          </a:prstGeom>
        </p:spPr>
      </p:pic>
      <p:sp>
        <p:nvSpPr>
          <p:cNvPr id="13" name="Title Placeholder 1">
            <a:extLst>
              <a:ext uri="{FF2B5EF4-FFF2-40B4-BE49-F238E27FC236}">
                <a16:creationId xmlns:a16="http://schemas.microsoft.com/office/drawing/2014/main" id="{13B6487D-4BBA-6B4A-9673-96E1C8DE37F4}"/>
              </a:ext>
            </a:extLst>
          </p:cNvPr>
          <p:cNvSpPr>
            <a:spLocks noGrp="1"/>
          </p:cNvSpPr>
          <p:nvPr>
            <p:ph type="title"/>
          </p:nvPr>
        </p:nvSpPr>
        <p:spPr>
          <a:xfrm>
            <a:off x="885787" y="118002"/>
            <a:ext cx="9787964" cy="747975"/>
          </a:xfrm>
          <a:prstGeom prst="rect">
            <a:avLst/>
          </a:prstGeom>
        </p:spPr>
        <p:txBody>
          <a:bodyPr vert="horz" lIns="91440" tIns="45720" rIns="91440" bIns="45720" rtlCol="0" anchor="ctr">
            <a:normAutofit/>
          </a:bodyPr>
          <a:lstStyle>
            <a:lvl1pPr>
              <a:defRPr sz="2400" b="1">
                <a:solidFill>
                  <a:schemeClr val="bg1"/>
                </a:solidFill>
                <a:latin typeface="+mn-lt"/>
              </a:defRPr>
            </a:lvl1pPr>
          </a:lstStyle>
          <a:p>
            <a:endParaRPr lang="en-US" dirty="0"/>
          </a:p>
        </p:txBody>
      </p:sp>
      <p:pic>
        <p:nvPicPr>
          <p:cNvPr id="9" name="Picture 8">
            <a:extLst>
              <a:ext uri="{FF2B5EF4-FFF2-40B4-BE49-F238E27FC236}">
                <a16:creationId xmlns:a16="http://schemas.microsoft.com/office/drawing/2014/main" id="{AF9847BF-E06B-429E-87F8-BFC054E570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14026" y="118002"/>
            <a:ext cx="394756" cy="238499"/>
          </a:xfrm>
          <a:prstGeom prst="rect">
            <a:avLst/>
          </a:prstGeom>
        </p:spPr>
      </p:pic>
    </p:spTree>
    <p:extLst>
      <p:ext uri="{BB962C8B-B14F-4D97-AF65-F5344CB8AC3E}">
        <p14:creationId xmlns:p14="http://schemas.microsoft.com/office/powerpoint/2010/main" val="3245700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ur Team">
    <p:spTree>
      <p:nvGrpSpPr>
        <p:cNvPr id="1" name=""/>
        <p:cNvGrpSpPr/>
        <p:nvPr/>
      </p:nvGrpSpPr>
      <p:grpSpPr>
        <a:xfrm>
          <a:off x="0" y="0"/>
          <a:ext cx="0" cy="0"/>
          <a:chOff x="0" y="0"/>
          <a:chExt cx="0" cy="0"/>
        </a:xfrm>
      </p:grpSpPr>
      <p:sp>
        <p:nvSpPr>
          <p:cNvPr id="2" name="Title 1"/>
          <p:cNvSpPr>
            <a:spLocks noGrp="1"/>
          </p:cNvSpPr>
          <p:nvPr>
            <p:ph type="title"/>
          </p:nvPr>
        </p:nvSpPr>
        <p:spPr>
          <a:xfrm>
            <a:off x="609600" y="366185"/>
            <a:ext cx="10744200" cy="710075"/>
          </a:xfrm>
          <a:prstGeom prst="rect">
            <a:avLst/>
          </a:prstGeom>
        </p:spPr>
        <p:txBody>
          <a:bodyPr anchor="t"/>
          <a:lstStyle>
            <a:lvl1pPr>
              <a:defRPr sz="2400">
                <a:latin typeface="+mj-lt"/>
              </a:defRPr>
            </a:lvl1pPr>
          </a:lstStyle>
          <a:p>
            <a:r>
              <a:rPr lang="en-US" dirty="0"/>
              <a:t>Click to edit Master title style</a:t>
            </a:r>
          </a:p>
        </p:txBody>
      </p:sp>
      <p:sp>
        <p:nvSpPr>
          <p:cNvPr id="11" name="Picture Placeholder 16"/>
          <p:cNvSpPr>
            <a:spLocks noGrp="1" noChangeAspect="1"/>
          </p:cNvSpPr>
          <p:nvPr>
            <p:ph type="pic" sz="quarter" idx="13"/>
          </p:nvPr>
        </p:nvSpPr>
        <p:spPr>
          <a:xfrm>
            <a:off x="5418920" y="1689635"/>
            <a:ext cx="1354160" cy="1354163"/>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oAutofit/>
          </a:bodyPr>
          <a:lstStyle>
            <a:lvl1pPr marL="0" indent="0" algn="ctr">
              <a:buNone/>
              <a:defRPr sz="1600"/>
            </a:lvl1pPr>
          </a:lstStyle>
          <a:p>
            <a:endParaRPr lang="en-US" dirty="0"/>
          </a:p>
        </p:txBody>
      </p:sp>
      <p:sp>
        <p:nvSpPr>
          <p:cNvPr id="15" name="Picture Placeholder 16"/>
          <p:cNvSpPr>
            <a:spLocks noGrp="1" noChangeAspect="1"/>
          </p:cNvSpPr>
          <p:nvPr>
            <p:ph type="pic" sz="quarter" idx="14"/>
          </p:nvPr>
        </p:nvSpPr>
        <p:spPr>
          <a:xfrm>
            <a:off x="8899945" y="1689635"/>
            <a:ext cx="1354160" cy="1354163"/>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oAutofit/>
          </a:bodyPr>
          <a:lstStyle>
            <a:lvl1pPr marL="0" indent="0" algn="ctr">
              <a:buNone/>
              <a:defRPr sz="1600"/>
            </a:lvl1pPr>
          </a:lstStyle>
          <a:p>
            <a:endParaRPr lang="en-US" dirty="0"/>
          </a:p>
        </p:txBody>
      </p:sp>
      <p:sp>
        <p:nvSpPr>
          <p:cNvPr id="16" name="Picture Placeholder 16"/>
          <p:cNvSpPr>
            <a:spLocks noGrp="1" noChangeAspect="1"/>
          </p:cNvSpPr>
          <p:nvPr>
            <p:ph type="pic" sz="quarter" idx="15"/>
          </p:nvPr>
        </p:nvSpPr>
        <p:spPr>
          <a:xfrm>
            <a:off x="1937895" y="1689635"/>
            <a:ext cx="1354160" cy="1354163"/>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oAutofit/>
          </a:bodyPr>
          <a:lstStyle>
            <a:lvl1pPr marL="0" indent="0" algn="ctr">
              <a:buNone/>
              <a:defRPr sz="1600"/>
            </a:lvl1pPr>
          </a:lstStyle>
          <a:p>
            <a:endParaRPr lang="en-US" dirty="0"/>
          </a:p>
        </p:txBody>
      </p:sp>
      <p:sp>
        <p:nvSpPr>
          <p:cNvPr id="17" name="Picture Placeholder 16"/>
          <p:cNvSpPr>
            <a:spLocks noGrp="1" noChangeAspect="1"/>
          </p:cNvSpPr>
          <p:nvPr>
            <p:ph type="pic" sz="quarter" idx="16"/>
          </p:nvPr>
        </p:nvSpPr>
        <p:spPr>
          <a:xfrm>
            <a:off x="5418920" y="4355057"/>
            <a:ext cx="1354160" cy="1354163"/>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oAutofit/>
          </a:bodyPr>
          <a:lstStyle>
            <a:lvl1pPr marL="0" indent="0" algn="ctr">
              <a:buNone/>
              <a:defRPr sz="1600"/>
            </a:lvl1pPr>
          </a:lstStyle>
          <a:p>
            <a:endParaRPr lang="en-US" dirty="0"/>
          </a:p>
        </p:txBody>
      </p:sp>
      <p:sp>
        <p:nvSpPr>
          <p:cNvPr id="18" name="Picture Placeholder 16"/>
          <p:cNvSpPr>
            <a:spLocks noGrp="1" noChangeAspect="1"/>
          </p:cNvSpPr>
          <p:nvPr>
            <p:ph type="pic" sz="quarter" idx="17"/>
          </p:nvPr>
        </p:nvSpPr>
        <p:spPr>
          <a:xfrm>
            <a:off x="8899945" y="4355057"/>
            <a:ext cx="1354160" cy="1354163"/>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oAutofit/>
          </a:bodyPr>
          <a:lstStyle>
            <a:lvl1pPr marL="0" indent="0" algn="ctr">
              <a:buNone/>
              <a:defRPr sz="1600"/>
            </a:lvl1pPr>
          </a:lstStyle>
          <a:p>
            <a:endParaRPr lang="en-US" dirty="0"/>
          </a:p>
        </p:txBody>
      </p:sp>
      <p:sp>
        <p:nvSpPr>
          <p:cNvPr id="19" name="Picture Placeholder 16"/>
          <p:cNvSpPr>
            <a:spLocks noGrp="1" noChangeAspect="1"/>
          </p:cNvSpPr>
          <p:nvPr>
            <p:ph type="pic" sz="quarter" idx="18"/>
          </p:nvPr>
        </p:nvSpPr>
        <p:spPr>
          <a:xfrm>
            <a:off x="1937895" y="4355057"/>
            <a:ext cx="1354160" cy="1354163"/>
          </a:xfrm>
          <a:custGeom>
            <a:avLst/>
            <a:gdLst>
              <a:gd name="connsiteX0" fmla="*/ 1254968 w 2509936"/>
              <a:gd name="connsiteY0" fmla="*/ 0 h 2509936"/>
              <a:gd name="connsiteX1" fmla="*/ 2509936 w 2509936"/>
              <a:gd name="connsiteY1" fmla="*/ 1254968 h 2509936"/>
              <a:gd name="connsiteX2" fmla="*/ 1254968 w 2509936"/>
              <a:gd name="connsiteY2" fmla="*/ 2509936 h 2509936"/>
              <a:gd name="connsiteX3" fmla="*/ 0 w 2509936"/>
              <a:gd name="connsiteY3" fmla="*/ 1254968 h 2509936"/>
              <a:gd name="connsiteX4" fmla="*/ 1254968 w 2509936"/>
              <a:gd name="connsiteY4" fmla="*/ 0 h 250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936" h="2509936">
                <a:moveTo>
                  <a:pt x="1254968" y="0"/>
                </a:moveTo>
                <a:cubicBezTo>
                  <a:pt x="1948068" y="0"/>
                  <a:pt x="2509936" y="561868"/>
                  <a:pt x="2509936" y="1254968"/>
                </a:cubicBezTo>
                <a:cubicBezTo>
                  <a:pt x="2509936" y="1948068"/>
                  <a:pt x="1948068" y="2509936"/>
                  <a:pt x="1254968" y="2509936"/>
                </a:cubicBezTo>
                <a:cubicBezTo>
                  <a:pt x="561868" y="2509936"/>
                  <a:pt x="0" y="1948068"/>
                  <a:pt x="0" y="1254968"/>
                </a:cubicBezTo>
                <a:cubicBezTo>
                  <a:pt x="0" y="561868"/>
                  <a:pt x="561868" y="0"/>
                  <a:pt x="1254968" y="0"/>
                </a:cubicBezTo>
                <a:close/>
              </a:path>
            </a:pathLst>
          </a:custGeom>
        </p:spPr>
        <p:txBody>
          <a:bodyPr wrap="square">
            <a:noAutofit/>
          </a:bodyPr>
          <a:lstStyle>
            <a:lvl1pPr marL="0" indent="0" algn="ctr">
              <a:buNone/>
              <a:defRPr sz="1600"/>
            </a:lvl1pPr>
          </a:lstStyle>
          <a:p>
            <a:endParaRPr lang="en-US" dirty="0"/>
          </a:p>
        </p:txBody>
      </p:sp>
    </p:spTree>
    <p:extLst>
      <p:ext uri="{BB962C8B-B14F-4D97-AF65-F5344CB8AC3E}">
        <p14:creationId xmlns:p14="http://schemas.microsoft.com/office/powerpoint/2010/main" val="10882683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2" name="Google Shape;22;p24"/>
          <p:cNvSpPr txBox="1">
            <a:spLocks noGrp="1"/>
          </p:cNvSpPr>
          <p:nvPr>
            <p:ph type="title"/>
          </p:nvPr>
        </p:nvSpPr>
        <p:spPr>
          <a:xfrm>
            <a:off x="572926" y="218197"/>
            <a:ext cx="10218513" cy="7479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1800"/>
              <a:buFont typeface="Helvetica Neue"/>
              <a:buNone/>
              <a:defRPr sz="2400" b="1" i="0" u="none" strike="noStrike" cap="none">
                <a:solidFill>
                  <a:schemeClr val="accent1"/>
                </a:solidFill>
                <a:latin typeface="Helvetica Neue"/>
                <a:ea typeface="Helvetica Neue"/>
                <a:cs typeface="Helvetica Neue"/>
                <a:sym typeface="Helvetica Neue"/>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23" name="Google Shape;23;p24"/>
          <p:cNvSpPr txBox="1">
            <a:spLocks noGrp="1"/>
          </p:cNvSpPr>
          <p:nvPr>
            <p:ph type="body" idx="1"/>
          </p:nvPr>
        </p:nvSpPr>
        <p:spPr>
          <a:xfrm>
            <a:off x="572925" y="1222017"/>
            <a:ext cx="11173597" cy="4954947"/>
          </a:xfrm>
          <a:prstGeom prst="rect">
            <a:avLst/>
          </a:prstGeom>
          <a:noFill/>
          <a:ln>
            <a:noFill/>
          </a:ln>
        </p:spPr>
        <p:txBody>
          <a:bodyPr spcFirstLastPara="1" wrap="square" lIns="91425" tIns="45700" rIns="91425" bIns="45700" anchor="t" anchorCtr="0">
            <a:noAutofit/>
          </a:bodyPr>
          <a:lstStyle>
            <a:lvl1pPr marL="609585" marR="0" lvl="0" indent="-440256" algn="l" rtl="0">
              <a:lnSpc>
                <a:spcPct val="100000"/>
              </a:lnSpc>
              <a:spcBef>
                <a:spcPts val="0"/>
              </a:spcBef>
              <a:spcAft>
                <a:spcPts val="0"/>
              </a:spcAft>
              <a:buClr>
                <a:srgbClr val="014F9C"/>
              </a:buClr>
              <a:buSzPts val="1600"/>
              <a:buFont typeface="Arial"/>
              <a:buChar char="•"/>
              <a:defRPr sz="2133" b="1" i="0" u="none" strike="noStrike" cap="none">
                <a:solidFill>
                  <a:schemeClr val="accent1"/>
                </a:solidFill>
                <a:latin typeface="Calibri"/>
                <a:ea typeface="Calibri"/>
                <a:cs typeface="Calibri"/>
                <a:sym typeface="Calibri"/>
              </a:defRPr>
            </a:lvl1pPr>
            <a:lvl2pPr marL="1219170" marR="0" lvl="1" indent="-406390" algn="l" rtl="0">
              <a:lnSpc>
                <a:spcPct val="100000"/>
              </a:lnSpc>
              <a:spcBef>
                <a:spcPts val="400"/>
              </a:spcBef>
              <a:spcAft>
                <a:spcPts val="0"/>
              </a:spcAft>
              <a:buClr>
                <a:schemeClr val="accent1"/>
              </a:buClr>
              <a:buSzPts val="1200"/>
              <a:buFont typeface="Arial"/>
              <a:buChar char="•"/>
              <a:defRPr sz="1600" b="0" i="0" u="none" strike="noStrike" cap="none">
                <a:solidFill>
                  <a:srgbClr val="151515"/>
                </a:solidFill>
                <a:latin typeface="Calibri"/>
                <a:ea typeface="Calibri"/>
                <a:cs typeface="Calibri"/>
                <a:sym typeface="Calibri"/>
              </a:defRPr>
            </a:lvl2pPr>
            <a:lvl3pPr marL="1828754" marR="0" lvl="2" indent="-406390" algn="l" rtl="0">
              <a:lnSpc>
                <a:spcPct val="100000"/>
              </a:lnSpc>
              <a:spcBef>
                <a:spcPts val="400"/>
              </a:spcBef>
              <a:spcAft>
                <a:spcPts val="0"/>
              </a:spcAft>
              <a:buClr>
                <a:schemeClr val="accent1"/>
              </a:buClr>
              <a:buSzPts val="1200"/>
              <a:buFont typeface="Arial"/>
              <a:buChar char="•"/>
              <a:defRPr sz="1600" b="0" i="0" u="none" strike="noStrike" cap="none">
                <a:solidFill>
                  <a:srgbClr val="151515"/>
                </a:solidFill>
                <a:latin typeface="Calibri"/>
                <a:ea typeface="Calibri"/>
                <a:cs typeface="Calibri"/>
                <a:sym typeface="Calibri"/>
              </a:defRPr>
            </a:lvl3pPr>
            <a:lvl4pPr marL="2438339" marR="0" lvl="3" indent="-406390" algn="l" rtl="0">
              <a:lnSpc>
                <a:spcPct val="100000"/>
              </a:lnSpc>
              <a:spcBef>
                <a:spcPts val="400"/>
              </a:spcBef>
              <a:spcAft>
                <a:spcPts val="0"/>
              </a:spcAft>
              <a:buClr>
                <a:schemeClr val="accent1"/>
              </a:buClr>
              <a:buSzPts val="1200"/>
              <a:buFont typeface="Arial"/>
              <a:buChar char="•"/>
              <a:defRPr sz="1600" b="0" i="0" u="none" strike="noStrike" cap="none">
                <a:solidFill>
                  <a:srgbClr val="151515"/>
                </a:solidFill>
                <a:latin typeface="Calibri"/>
                <a:ea typeface="Calibri"/>
                <a:cs typeface="Calibri"/>
                <a:sym typeface="Calibri"/>
              </a:defRPr>
            </a:lvl4pPr>
            <a:lvl5pPr marL="3047924" marR="0" lvl="4" indent="-406390" algn="l" rtl="0">
              <a:lnSpc>
                <a:spcPct val="100000"/>
              </a:lnSpc>
              <a:spcBef>
                <a:spcPts val="400"/>
              </a:spcBef>
              <a:spcAft>
                <a:spcPts val="0"/>
              </a:spcAft>
              <a:buClr>
                <a:schemeClr val="accent1"/>
              </a:buClr>
              <a:buSzPts val="1200"/>
              <a:buFont typeface="Arial"/>
              <a:buChar char="•"/>
              <a:defRPr sz="1600" b="0" i="0" u="none" strike="noStrike" cap="none">
                <a:solidFill>
                  <a:srgbClr val="151515"/>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765731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enu 2">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C1F7AB9F-818B-2D4F-934C-2D7598DDBD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0940" y="1845"/>
            <a:ext cx="12192000" cy="6855790"/>
          </a:xfrm>
          <a:prstGeom prst="rect">
            <a:avLst/>
          </a:prstGeom>
        </p:spPr>
      </p:pic>
      <p:sp>
        <p:nvSpPr>
          <p:cNvPr id="2" name="Title 1"/>
          <p:cNvSpPr>
            <a:spLocks noGrp="1"/>
          </p:cNvSpPr>
          <p:nvPr>
            <p:ph type="title" hasCustomPrompt="1"/>
          </p:nvPr>
        </p:nvSpPr>
        <p:spPr>
          <a:xfrm>
            <a:off x="1057828" y="302004"/>
            <a:ext cx="8841095" cy="545930"/>
          </a:xfrm>
        </p:spPr>
        <p:txBody>
          <a:bodyPr/>
          <a:lstStyle>
            <a:lvl1pPr>
              <a:defRPr/>
            </a:lvl1pPr>
          </a:lstStyle>
          <a:p>
            <a:r>
              <a:rPr lang="en-US"/>
              <a:t>Menu 2</a:t>
            </a:r>
          </a:p>
        </p:txBody>
      </p:sp>
      <p:sp>
        <p:nvSpPr>
          <p:cNvPr id="3" name="Date Placeholder 2"/>
          <p:cNvSpPr>
            <a:spLocks noGrp="1"/>
          </p:cNvSpPr>
          <p:nvPr>
            <p:ph type="dt" sz="half" idx="10"/>
          </p:nvPr>
        </p:nvSpPr>
        <p:spPr/>
        <p:txBody>
          <a:bodyPr/>
          <a:lstStyle/>
          <a:p>
            <a:fld id="{E6AEF9DC-F0F1-4568-8064-5F98B519348D}" type="datetimeFigureOut">
              <a:rPr lang="en-US" smtClean="0"/>
              <a:t>10/29/2021</a:t>
            </a:fld>
            <a:endParaRPr lang="en-US"/>
          </a:p>
        </p:txBody>
      </p:sp>
      <p:sp>
        <p:nvSpPr>
          <p:cNvPr id="4" name="Footer Placeholder 3"/>
          <p:cNvSpPr>
            <a:spLocks noGrp="1"/>
          </p:cNvSpPr>
          <p:nvPr>
            <p:ph type="ftr" sz="quarter" idx="11"/>
          </p:nvPr>
        </p:nvSpPr>
        <p:spPr/>
        <p:txBody>
          <a:bodyPr/>
          <a:lstStyle/>
          <a:p>
            <a:r>
              <a:rPr lang="en-US"/>
              <a:t>Copyright FIS</a:t>
            </a:r>
          </a:p>
        </p:txBody>
      </p:sp>
      <p:sp>
        <p:nvSpPr>
          <p:cNvPr id="5" name="Slide Number Placeholder 4"/>
          <p:cNvSpPr>
            <a:spLocks noGrp="1"/>
          </p:cNvSpPr>
          <p:nvPr>
            <p:ph type="sldNum" sz="quarter" idx="12"/>
          </p:nvPr>
        </p:nvSpPr>
        <p:spPr/>
        <p:txBody>
          <a:bodyPr/>
          <a:lstStyle/>
          <a:p>
            <a:fld id="{B3CA9172-2E90-439A-AFBD-64C67CA03A56}" type="slidenum">
              <a:rPr lang="en-US" smtClean="0"/>
              <a:t>‹#›</a:t>
            </a:fld>
            <a:endParaRPr lang="en-US"/>
          </a:p>
        </p:txBody>
      </p:sp>
      <p:sp>
        <p:nvSpPr>
          <p:cNvPr id="30" name="Text Placeholder 6"/>
          <p:cNvSpPr>
            <a:spLocks noGrp="1"/>
          </p:cNvSpPr>
          <p:nvPr>
            <p:ph type="body" sz="quarter" idx="13" hasCustomPrompt="1"/>
          </p:nvPr>
        </p:nvSpPr>
        <p:spPr>
          <a:xfrm>
            <a:off x="4150507" y="1881683"/>
            <a:ext cx="5992500" cy="46533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stStyle>
          <a:p>
            <a:pPr lvl="0"/>
            <a:r>
              <a:rPr lang="en-US"/>
              <a:t>Nội dung trình bày 1 (size 20pt)</a:t>
            </a:r>
          </a:p>
        </p:txBody>
      </p:sp>
      <p:grpSp>
        <p:nvGrpSpPr>
          <p:cNvPr id="51" name="Group 50">
            <a:extLst>
              <a:ext uri="{FF2B5EF4-FFF2-40B4-BE49-F238E27FC236}">
                <a16:creationId xmlns:a16="http://schemas.microsoft.com/office/drawing/2014/main" id="{2B85140C-C91C-1749-BAEC-F7C9032AB75E}"/>
              </a:ext>
            </a:extLst>
          </p:cNvPr>
          <p:cNvGrpSpPr/>
          <p:nvPr userDrawn="1"/>
        </p:nvGrpSpPr>
        <p:grpSpPr>
          <a:xfrm>
            <a:off x="2938812" y="1780144"/>
            <a:ext cx="687256" cy="687256"/>
            <a:chOff x="754825" y="3751224"/>
            <a:chExt cx="956607" cy="956607"/>
          </a:xfrm>
        </p:grpSpPr>
        <p:sp>
          <p:nvSpPr>
            <p:cNvPr id="52" name="Oval 51">
              <a:extLst>
                <a:ext uri="{FF2B5EF4-FFF2-40B4-BE49-F238E27FC236}">
                  <a16:creationId xmlns:a16="http://schemas.microsoft.com/office/drawing/2014/main" id="{A6A413DB-0148-C643-A7AD-3CFA7F369682}"/>
                </a:ext>
              </a:extLst>
            </p:cNvPr>
            <p:cNvSpPr/>
            <p:nvPr userDrawn="1"/>
          </p:nvSpPr>
          <p:spPr>
            <a:xfrm>
              <a:off x="754825" y="3751224"/>
              <a:ext cx="956607" cy="95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3" name="Group 52">
              <a:extLst>
                <a:ext uri="{FF2B5EF4-FFF2-40B4-BE49-F238E27FC236}">
                  <a16:creationId xmlns:a16="http://schemas.microsoft.com/office/drawing/2014/main" id="{E19C2DCB-A6D7-474F-BFF2-26F09E8C849C}"/>
                </a:ext>
              </a:extLst>
            </p:cNvPr>
            <p:cNvGrpSpPr/>
            <p:nvPr userDrawn="1"/>
          </p:nvGrpSpPr>
          <p:grpSpPr>
            <a:xfrm>
              <a:off x="950435" y="3989918"/>
              <a:ext cx="565385" cy="479217"/>
              <a:chOff x="1001776" y="4037234"/>
              <a:chExt cx="474980" cy="402590"/>
            </a:xfrm>
          </p:grpSpPr>
          <p:sp>
            <p:nvSpPr>
              <p:cNvPr id="54" name="Freeform 89">
                <a:extLst>
                  <a:ext uri="{FF2B5EF4-FFF2-40B4-BE49-F238E27FC236}">
                    <a16:creationId xmlns:a16="http://schemas.microsoft.com/office/drawing/2014/main" id="{E00A775D-C32D-6F48-823C-C0A91EC83CC0}"/>
                  </a:ext>
                </a:extLst>
              </p:cNvPr>
              <p:cNvSpPr/>
              <p:nvPr userDrawn="1"/>
            </p:nvSpPr>
            <p:spPr bwMode="auto">
              <a:xfrm>
                <a:off x="1001776" y="4037234"/>
                <a:ext cx="474980" cy="335492"/>
              </a:xfrm>
              <a:custGeom>
                <a:avLst/>
                <a:gdLst>
                  <a:gd name="T0" fmla="*/ 160 w 160"/>
                  <a:gd name="T1" fmla="*/ 8 h 113"/>
                  <a:gd name="T2" fmla="*/ 160 w 160"/>
                  <a:gd name="T3" fmla="*/ 105 h 113"/>
                  <a:gd name="T4" fmla="*/ 152 w 160"/>
                  <a:gd name="T5" fmla="*/ 113 h 113"/>
                  <a:gd name="T6" fmla="*/ 8 w 160"/>
                  <a:gd name="T7" fmla="*/ 113 h 113"/>
                  <a:gd name="T8" fmla="*/ 0 w 160"/>
                  <a:gd name="T9" fmla="*/ 105 h 113"/>
                  <a:gd name="T10" fmla="*/ 0 w 160"/>
                  <a:gd name="T11" fmla="*/ 8 h 113"/>
                  <a:gd name="T12" fmla="*/ 8 w 160"/>
                  <a:gd name="T13" fmla="*/ 0 h 113"/>
                  <a:gd name="T14" fmla="*/ 152 w 160"/>
                  <a:gd name="T15" fmla="*/ 0 h 113"/>
                  <a:gd name="T16" fmla="*/ 160 w 160"/>
                  <a:gd name="T1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3">
                    <a:moveTo>
                      <a:pt x="160" y="8"/>
                    </a:moveTo>
                    <a:cubicBezTo>
                      <a:pt x="160" y="105"/>
                      <a:pt x="160" y="105"/>
                      <a:pt x="160" y="105"/>
                    </a:cubicBezTo>
                    <a:cubicBezTo>
                      <a:pt x="160" y="109"/>
                      <a:pt x="157" y="113"/>
                      <a:pt x="152" y="113"/>
                    </a:cubicBezTo>
                    <a:cubicBezTo>
                      <a:pt x="8" y="113"/>
                      <a:pt x="8" y="113"/>
                      <a:pt x="8" y="113"/>
                    </a:cubicBezTo>
                    <a:cubicBezTo>
                      <a:pt x="4" y="113"/>
                      <a:pt x="0" y="109"/>
                      <a:pt x="0" y="105"/>
                    </a:cubicBezTo>
                    <a:cubicBezTo>
                      <a:pt x="0" y="8"/>
                      <a:pt x="0" y="8"/>
                      <a:pt x="0" y="8"/>
                    </a:cubicBezTo>
                    <a:cubicBezTo>
                      <a:pt x="0" y="3"/>
                      <a:pt x="4" y="0"/>
                      <a:pt x="8" y="0"/>
                    </a:cubicBezTo>
                    <a:cubicBezTo>
                      <a:pt x="152" y="0"/>
                      <a:pt x="152" y="0"/>
                      <a:pt x="152" y="0"/>
                    </a:cubicBezTo>
                    <a:cubicBezTo>
                      <a:pt x="157" y="0"/>
                      <a:pt x="160" y="3"/>
                      <a:pt x="160" y="8"/>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5" name="Freeform 90">
                <a:extLst>
                  <a:ext uri="{FF2B5EF4-FFF2-40B4-BE49-F238E27FC236}">
                    <a16:creationId xmlns:a16="http://schemas.microsoft.com/office/drawing/2014/main" id="{149235D3-A68D-5F4A-AA57-08136B6BAA9D}"/>
                  </a:ext>
                </a:extLst>
              </p:cNvPr>
              <p:cNvSpPr/>
              <p:nvPr userDrawn="1"/>
            </p:nvSpPr>
            <p:spPr bwMode="auto">
              <a:xfrm>
                <a:off x="1073309" y="4416982"/>
                <a:ext cx="334776" cy="22842"/>
              </a:xfrm>
              <a:custGeom>
                <a:avLst/>
                <a:gdLst>
                  <a:gd name="T0" fmla="*/ 0 w 113"/>
                  <a:gd name="T1" fmla="*/ 8 h 8"/>
                  <a:gd name="T2" fmla="*/ 56 w 113"/>
                  <a:gd name="T3" fmla="*/ 0 h 8"/>
                  <a:gd name="T4" fmla="*/ 113 w 113"/>
                  <a:gd name="T5" fmla="*/ 8 h 8"/>
                </a:gdLst>
                <a:ahLst/>
                <a:cxnLst>
                  <a:cxn ang="0">
                    <a:pos x="T0" y="T1"/>
                  </a:cxn>
                  <a:cxn ang="0">
                    <a:pos x="T2" y="T3"/>
                  </a:cxn>
                  <a:cxn ang="0">
                    <a:pos x="T4" y="T5"/>
                  </a:cxn>
                </a:cxnLst>
                <a:rect l="0" t="0" r="r" b="b"/>
                <a:pathLst>
                  <a:path w="113" h="8">
                    <a:moveTo>
                      <a:pt x="0" y="8"/>
                    </a:moveTo>
                    <a:cubicBezTo>
                      <a:pt x="13" y="4"/>
                      <a:pt x="33" y="0"/>
                      <a:pt x="56" y="0"/>
                    </a:cubicBezTo>
                    <a:cubicBezTo>
                      <a:pt x="80" y="0"/>
                      <a:pt x="100" y="4"/>
                      <a:pt x="113" y="8"/>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6" name="Freeform 91">
                <a:extLst>
                  <a:ext uri="{FF2B5EF4-FFF2-40B4-BE49-F238E27FC236}">
                    <a16:creationId xmlns:a16="http://schemas.microsoft.com/office/drawing/2014/main" id="{66E266D0-F65D-2148-B763-8BD0744D71F6}"/>
                  </a:ext>
                </a:extLst>
              </p:cNvPr>
              <p:cNvSpPr/>
              <p:nvPr userDrawn="1"/>
            </p:nvSpPr>
            <p:spPr bwMode="auto">
              <a:xfrm>
                <a:off x="1001776" y="4084346"/>
                <a:ext cx="474980" cy="0"/>
              </a:xfrm>
              <a:custGeom>
                <a:avLst/>
                <a:gdLst>
                  <a:gd name="T0" fmla="*/ 332 w 332"/>
                  <a:gd name="T1" fmla="*/ 0 w 332"/>
                  <a:gd name="T2" fmla="*/ 0 w 332"/>
                </a:gdLst>
                <a:ahLst/>
                <a:cxnLst>
                  <a:cxn ang="0">
                    <a:pos x="T0" y="0"/>
                  </a:cxn>
                  <a:cxn ang="0">
                    <a:pos x="T1" y="0"/>
                  </a:cxn>
                  <a:cxn ang="0">
                    <a:pos x="T2" y="0"/>
                  </a:cxn>
                </a:cxnLst>
                <a:rect l="0" t="0" r="r" b="b"/>
                <a:pathLst>
                  <a:path w="332">
                    <a:moveTo>
                      <a:pt x="332" y="0"/>
                    </a:moveTo>
                    <a:lnTo>
                      <a:pt x="0" y="0"/>
                    </a:lnTo>
                    <a:lnTo>
                      <a:pt x="0"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7" name="Freeform 92">
                <a:extLst>
                  <a:ext uri="{FF2B5EF4-FFF2-40B4-BE49-F238E27FC236}">
                    <a16:creationId xmlns:a16="http://schemas.microsoft.com/office/drawing/2014/main" id="{5F880CE0-5800-924B-8D17-D1A5633FB76F}"/>
                  </a:ext>
                </a:extLst>
              </p:cNvPr>
              <p:cNvSpPr/>
              <p:nvPr userDrawn="1"/>
            </p:nvSpPr>
            <p:spPr bwMode="auto">
              <a:xfrm>
                <a:off x="1001776" y="4321332"/>
                <a:ext cx="474980" cy="2856"/>
              </a:xfrm>
              <a:custGeom>
                <a:avLst/>
                <a:gdLst>
                  <a:gd name="T0" fmla="*/ 0 w 332"/>
                  <a:gd name="T1" fmla="*/ 2 h 2"/>
                  <a:gd name="T2" fmla="*/ 0 w 332"/>
                  <a:gd name="T3" fmla="*/ 0 h 2"/>
                  <a:gd name="T4" fmla="*/ 332 w 332"/>
                  <a:gd name="T5" fmla="*/ 0 h 2"/>
                </a:gdLst>
                <a:ahLst/>
                <a:cxnLst>
                  <a:cxn ang="0">
                    <a:pos x="T0" y="T1"/>
                  </a:cxn>
                  <a:cxn ang="0">
                    <a:pos x="T2" y="T3"/>
                  </a:cxn>
                  <a:cxn ang="0">
                    <a:pos x="T4" y="T5"/>
                  </a:cxn>
                </a:cxnLst>
                <a:rect l="0" t="0" r="r" b="b"/>
                <a:pathLst>
                  <a:path w="332" h="2">
                    <a:moveTo>
                      <a:pt x="0" y="2"/>
                    </a:moveTo>
                    <a:lnTo>
                      <a:pt x="0" y="0"/>
                    </a:lnTo>
                    <a:lnTo>
                      <a:pt x="332"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sp>
        <p:nvSpPr>
          <p:cNvPr id="58" name="Text Placeholder 6">
            <a:extLst>
              <a:ext uri="{FF2B5EF4-FFF2-40B4-BE49-F238E27FC236}">
                <a16:creationId xmlns:a16="http://schemas.microsoft.com/office/drawing/2014/main" id="{C9EAA8B9-3CAA-2F48-970B-D2D7FF86FB44}"/>
              </a:ext>
            </a:extLst>
          </p:cNvPr>
          <p:cNvSpPr>
            <a:spLocks noGrp="1"/>
          </p:cNvSpPr>
          <p:nvPr>
            <p:ph type="body" sz="quarter" idx="14" hasCustomPrompt="1"/>
          </p:nvPr>
        </p:nvSpPr>
        <p:spPr>
          <a:xfrm>
            <a:off x="4150507" y="2837594"/>
            <a:ext cx="5992500" cy="46533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stStyle>
          <a:p>
            <a:pPr lvl="0"/>
            <a:r>
              <a:rPr lang="en-US"/>
              <a:t>Nội dung trình bày 1 (size 20pt)</a:t>
            </a:r>
          </a:p>
        </p:txBody>
      </p:sp>
      <p:grpSp>
        <p:nvGrpSpPr>
          <p:cNvPr id="59" name="Group 58">
            <a:extLst>
              <a:ext uri="{FF2B5EF4-FFF2-40B4-BE49-F238E27FC236}">
                <a16:creationId xmlns:a16="http://schemas.microsoft.com/office/drawing/2014/main" id="{BCEFF984-0348-1945-B81F-7AB59D3A4F42}"/>
              </a:ext>
            </a:extLst>
          </p:cNvPr>
          <p:cNvGrpSpPr/>
          <p:nvPr userDrawn="1"/>
        </p:nvGrpSpPr>
        <p:grpSpPr>
          <a:xfrm>
            <a:off x="2938812" y="2736055"/>
            <a:ext cx="687256" cy="687256"/>
            <a:chOff x="754825" y="3751224"/>
            <a:chExt cx="956607" cy="956607"/>
          </a:xfrm>
        </p:grpSpPr>
        <p:sp>
          <p:nvSpPr>
            <p:cNvPr id="60" name="Oval 59">
              <a:extLst>
                <a:ext uri="{FF2B5EF4-FFF2-40B4-BE49-F238E27FC236}">
                  <a16:creationId xmlns:a16="http://schemas.microsoft.com/office/drawing/2014/main" id="{48F3C614-C6FC-8549-AA4A-E85C2047390C}"/>
                </a:ext>
              </a:extLst>
            </p:cNvPr>
            <p:cNvSpPr/>
            <p:nvPr userDrawn="1"/>
          </p:nvSpPr>
          <p:spPr>
            <a:xfrm>
              <a:off x="754825" y="3751224"/>
              <a:ext cx="956607" cy="95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61" name="Group 60">
              <a:extLst>
                <a:ext uri="{FF2B5EF4-FFF2-40B4-BE49-F238E27FC236}">
                  <a16:creationId xmlns:a16="http://schemas.microsoft.com/office/drawing/2014/main" id="{DBE146EB-5CBB-1947-AB0C-9A327FD2A5B0}"/>
                </a:ext>
              </a:extLst>
            </p:cNvPr>
            <p:cNvGrpSpPr/>
            <p:nvPr userDrawn="1"/>
          </p:nvGrpSpPr>
          <p:grpSpPr>
            <a:xfrm>
              <a:off x="950435" y="3989918"/>
              <a:ext cx="565385" cy="479217"/>
              <a:chOff x="1001776" y="4037234"/>
              <a:chExt cx="474980" cy="402590"/>
            </a:xfrm>
          </p:grpSpPr>
          <p:sp>
            <p:nvSpPr>
              <p:cNvPr id="62" name="Freeform 89">
                <a:extLst>
                  <a:ext uri="{FF2B5EF4-FFF2-40B4-BE49-F238E27FC236}">
                    <a16:creationId xmlns:a16="http://schemas.microsoft.com/office/drawing/2014/main" id="{3EEE5615-2FE8-3243-8AD1-EC9F9FC0CB12}"/>
                  </a:ext>
                </a:extLst>
              </p:cNvPr>
              <p:cNvSpPr/>
              <p:nvPr userDrawn="1"/>
            </p:nvSpPr>
            <p:spPr bwMode="auto">
              <a:xfrm>
                <a:off x="1001776" y="4037234"/>
                <a:ext cx="474980" cy="335492"/>
              </a:xfrm>
              <a:custGeom>
                <a:avLst/>
                <a:gdLst>
                  <a:gd name="T0" fmla="*/ 160 w 160"/>
                  <a:gd name="T1" fmla="*/ 8 h 113"/>
                  <a:gd name="T2" fmla="*/ 160 w 160"/>
                  <a:gd name="T3" fmla="*/ 105 h 113"/>
                  <a:gd name="T4" fmla="*/ 152 w 160"/>
                  <a:gd name="T5" fmla="*/ 113 h 113"/>
                  <a:gd name="T6" fmla="*/ 8 w 160"/>
                  <a:gd name="T7" fmla="*/ 113 h 113"/>
                  <a:gd name="T8" fmla="*/ 0 w 160"/>
                  <a:gd name="T9" fmla="*/ 105 h 113"/>
                  <a:gd name="T10" fmla="*/ 0 w 160"/>
                  <a:gd name="T11" fmla="*/ 8 h 113"/>
                  <a:gd name="T12" fmla="*/ 8 w 160"/>
                  <a:gd name="T13" fmla="*/ 0 h 113"/>
                  <a:gd name="T14" fmla="*/ 152 w 160"/>
                  <a:gd name="T15" fmla="*/ 0 h 113"/>
                  <a:gd name="T16" fmla="*/ 160 w 160"/>
                  <a:gd name="T1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3">
                    <a:moveTo>
                      <a:pt x="160" y="8"/>
                    </a:moveTo>
                    <a:cubicBezTo>
                      <a:pt x="160" y="105"/>
                      <a:pt x="160" y="105"/>
                      <a:pt x="160" y="105"/>
                    </a:cubicBezTo>
                    <a:cubicBezTo>
                      <a:pt x="160" y="109"/>
                      <a:pt x="157" y="113"/>
                      <a:pt x="152" y="113"/>
                    </a:cubicBezTo>
                    <a:cubicBezTo>
                      <a:pt x="8" y="113"/>
                      <a:pt x="8" y="113"/>
                      <a:pt x="8" y="113"/>
                    </a:cubicBezTo>
                    <a:cubicBezTo>
                      <a:pt x="4" y="113"/>
                      <a:pt x="0" y="109"/>
                      <a:pt x="0" y="105"/>
                    </a:cubicBezTo>
                    <a:cubicBezTo>
                      <a:pt x="0" y="8"/>
                      <a:pt x="0" y="8"/>
                      <a:pt x="0" y="8"/>
                    </a:cubicBezTo>
                    <a:cubicBezTo>
                      <a:pt x="0" y="3"/>
                      <a:pt x="4" y="0"/>
                      <a:pt x="8" y="0"/>
                    </a:cubicBezTo>
                    <a:cubicBezTo>
                      <a:pt x="152" y="0"/>
                      <a:pt x="152" y="0"/>
                      <a:pt x="152" y="0"/>
                    </a:cubicBezTo>
                    <a:cubicBezTo>
                      <a:pt x="157" y="0"/>
                      <a:pt x="160" y="3"/>
                      <a:pt x="160" y="8"/>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3" name="Freeform 90">
                <a:extLst>
                  <a:ext uri="{FF2B5EF4-FFF2-40B4-BE49-F238E27FC236}">
                    <a16:creationId xmlns:a16="http://schemas.microsoft.com/office/drawing/2014/main" id="{4CB49AEE-7A1B-1A46-B9BA-4413A8034EFF}"/>
                  </a:ext>
                </a:extLst>
              </p:cNvPr>
              <p:cNvSpPr/>
              <p:nvPr userDrawn="1"/>
            </p:nvSpPr>
            <p:spPr bwMode="auto">
              <a:xfrm>
                <a:off x="1073309" y="4416982"/>
                <a:ext cx="334776" cy="22842"/>
              </a:xfrm>
              <a:custGeom>
                <a:avLst/>
                <a:gdLst>
                  <a:gd name="T0" fmla="*/ 0 w 113"/>
                  <a:gd name="T1" fmla="*/ 8 h 8"/>
                  <a:gd name="T2" fmla="*/ 56 w 113"/>
                  <a:gd name="T3" fmla="*/ 0 h 8"/>
                  <a:gd name="T4" fmla="*/ 113 w 113"/>
                  <a:gd name="T5" fmla="*/ 8 h 8"/>
                </a:gdLst>
                <a:ahLst/>
                <a:cxnLst>
                  <a:cxn ang="0">
                    <a:pos x="T0" y="T1"/>
                  </a:cxn>
                  <a:cxn ang="0">
                    <a:pos x="T2" y="T3"/>
                  </a:cxn>
                  <a:cxn ang="0">
                    <a:pos x="T4" y="T5"/>
                  </a:cxn>
                </a:cxnLst>
                <a:rect l="0" t="0" r="r" b="b"/>
                <a:pathLst>
                  <a:path w="113" h="8">
                    <a:moveTo>
                      <a:pt x="0" y="8"/>
                    </a:moveTo>
                    <a:cubicBezTo>
                      <a:pt x="13" y="4"/>
                      <a:pt x="33" y="0"/>
                      <a:pt x="56" y="0"/>
                    </a:cubicBezTo>
                    <a:cubicBezTo>
                      <a:pt x="80" y="0"/>
                      <a:pt x="100" y="4"/>
                      <a:pt x="113" y="8"/>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4" name="Freeform 91">
                <a:extLst>
                  <a:ext uri="{FF2B5EF4-FFF2-40B4-BE49-F238E27FC236}">
                    <a16:creationId xmlns:a16="http://schemas.microsoft.com/office/drawing/2014/main" id="{317AAC52-E293-CD47-9A95-0E6A20696A0E}"/>
                  </a:ext>
                </a:extLst>
              </p:cNvPr>
              <p:cNvSpPr/>
              <p:nvPr userDrawn="1"/>
            </p:nvSpPr>
            <p:spPr bwMode="auto">
              <a:xfrm>
                <a:off x="1001776" y="4084346"/>
                <a:ext cx="474980" cy="0"/>
              </a:xfrm>
              <a:custGeom>
                <a:avLst/>
                <a:gdLst>
                  <a:gd name="T0" fmla="*/ 332 w 332"/>
                  <a:gd name="T1" fmla="*/ 0 w 332"/>
                  <a:gd name="T2" fmla="*/ 0 w 332"/>
                </a:gdLst>
                <a:ahLst/>
                <a:cxnLst>
                  <a:cxn ang="0">
                    <a:pos x="T0" y="0"/>
                  </a:cxn>
                  <a:cxn ang="0">
                    <a:pos x="T1" y="0"/>
                  </a:cxn>
                  <a:cxn ang="0">
                    <a:pos x="T2" y="0"/>
                  </a:cxn>
                </a:cxnLst>
                <a:rect l="0" t="0" r="r" b="b"/>
                <a:pathLst>
                  <a:path w="332">
                    <a:moveTo>
                      <a:pt x="332" y="0"/>
                    </a:moveTo>
                    <a:lnTo>
                      <a:pt x="0" y="0"/>
                    </a:lnTo>
                    <a:lnTo>
                      <a:pt x="0"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5" name="Freeform 92">
                <a:extLst>
                  <a:ext uri="{FF2B5EF4-FFF2-40B4-BE49-F238E27FC236}">
                    <a16:creationId xmlns:a16="http://schemas.microsoft.com/office/drawing/2014/main" id="{47917EB7-82AD-5C48-8FE6-A407A1A976D9}"/>
                  </a:ext>
                </a:extLst>
              </p:cNvPr>
              <p:cNvSpPr/>
              <p:nvPr userDrawn="1"/>
            </p:nvSpPr>
            <p:spPr bwMode="auto">
              <a:xfrm>
                <a:off x="1001776" y="4321332"/>
                <a:ext cx="474980" cy="2856"/>
              </a:xfrm>
              <a:custGeom>
                <a:avLst/>
                <a:gdLst>
                  <a:gd name="T0" fmla="*/ 0 w 332"/>
                  <a:gd name="T1" fmla="*/ 2 h 2"/>
                  <a:gd name="T2" fmla="*/ 0 w 332"/>
                  <a:gd name="T3" fmla="*/ 0 h 2"/>
                  <a:gd name="T4" fmla="*/ 332 w 332"/>
                  <a:gd name="T5" fmla="*/ 0 h 2"/>
                </a:gdLst>
                <a:ahLst/>
                <a:cxnLst>
                  <a:cxn ang="0">
                    <a:pos x="T0" y="T1"/>
                  </a:cxn>
                  <a:cxn ang="0">
                    <a:pos x="T2" y="T3"/>
                  </a:cxn>
                  <a:cxn ang="0">
                    <a:pos x="T4" y="T5"/>
                  </a:cxn>
                </a:cxnLst>
                <a:rect l="0" t="0" r="r" b="b"/>
                <a:pathLst>
                  <a:path w="332" h="2">
                    <a:moveTo>
                      <a:pt x="0" y="2"/>
                    </a:moveTo>
                    <a:lnTo>
                      <a:pt x="0" y="0"/>
                    </a:lnTo>
                    <a:lnTo>
                      <a:pt x="332"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sp>
        <p:nvSpPr>
          <p:cNvPr id="66" name="Text Placeholder 6">
            <a:extLst>
              <a:ext uri="{FF2B5EF4-FFF2-40B4-BE49-F238E27FC236}">
                <a16:creationId xmlns:a16="http://schemas.microsoft.com/office/drawing/2014/main" id="{DBFCC99B-AA12-B641-8C47-F3D2E07EB47A}"/>
              </a:ext>
            </a:extLst>
          </p:cNvPr>
          <p:cNvSpPr>
            <a:spLocks noGrp="1"/>
          </p:cNvSpPr>
          <p:nvPr>
            <p:ph type="body" sz="quarter" idx="15" hasCustomPrompt="1"/>
          </p:nvPr>
        </p:nvSpPr>
        <p:spPr>
          <a:xfrm>
            <a:off x="4150507" y="3691966"/>
            <a:ext cx="5992500" cy="46533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stStyle>
          <a:p>
            <a:pPr lvl="0"/>
            <a:r>
              <a:rPr lang="en-US"/>
              <a:t>Nội dung trình bày 1 (size 20pt)</a:t>
            </a:r>
          </a:p>
        </p:txBody>
      </p:sp>
      <p:grpSp>
        <p:nvGrpSpPr>
          <p:cNvPr id="67" name="Group 66">
            <a:extLst>
              <a:ext uri="{FF2B5EF4-FFF2-40B4-BE49-F238E27FC236}">
                <a16:creationId xmlns:a16="http://schemas.microsoft.com/office/drawing/2014/main" id="{B97B992F-6ACD-694C-AE8E-745A701E80D5}"/>
              </a:ext>
            </a:extLst>
          </p:cNvPr>
          <p:cNvGrpSpPr/>
          <p:nvPr userDrawn="1"/>
        </p:nvGrpSpPr>
        <p:grpSpPr>
          <a:xfrm>
            <a:off x="2938812" y="3590427"/>
            <a:ext cx="687256" cy="687256"/>
            <a:chOff x="754825" y="3751224"/>
            <a:chExt cx="956607" cy="956607"/>
          </a:xfrm>
        </p:grpSpPr>
        <p:sp>
          <p:nvSpPr>
            <p:cNvPr id="68" name="Oval 67">
              <a:extLst>
                <a:ext uri="{FF2B5EF4-FFF2-40B4-BE49-F238E27FC236}">
                  <a16:creationId xmlns:a16="http://schemas.microsoft.com/office/drawing/2014/main" id="{3CA3D891-CE73-0544-BAE2-DB2A100A1D3B}"/>
                </a:ext>
              </a:extLst>
            </p:cNvPr>
            <p:cNvSpPr/>
            <p:nvPr userDrawn="1"/>
          </p:nvSpPr>
          <p:spPr>
            <a:xfrm>
              <a:off x="754825" y="3751224"/>
              <a:ext cx="956607" cy="95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69" name="Group 68">
              <a:extLst>
                <a:ext uri="{FF2B5EF4-FFF2-40B4-BE49-F238E27FC236}">
                  <a16:creationId xmlns:a16="http://schemas.microsoft.com/office/drawing/2014/main" id="{56CB5B0A-099B-3342-A36E-808FAF1BCB3A}"/>
                </a:ext>
              </a:extLst>
            </p:cNvPr>
            <p:cNvGrpSpPr/>
            <p:nvPr userDrawn="1"/>
          </p:nvGrpSpPr>
          <p:grpSpPr>
            <a:xfrm>
              <a:off x="950435" y="3989918"/>
              <a:ext cx="565385" cy="479217"/>
              <a:chOff x="1001776" y="4037234"/>
              <a:chExt cx="474980" cy="402590"/>
            </a:xfrm>
          </p:grpSpPr>
          <p:sp>
            <p:nvSpPr>
              <p:cNvPr id="70" name="Freeform 89">
                <a:extLst>
                  <a:ext uri="{FF2B5EF4-FFF2-40B4-BE49-F238E27FC236}">
                    <a16:creationId xmlns:a16="http://schemas.microsoft.com/office/drawing/2014/main" id="{21FAC2A7-D352-8F4A-BD9D-C92FDC1A4FD2}"/>
                  </a:ext>
                </a:extLst>
              </p:cNvPr>
              <p:cNvSpPr/>
              <p:nvPr userDrawn="1"/>
            </p:nvSpPr>
            <p:spPr bwMode="auto">
              <a:xfrm>
                <a:off x="1001776" y="4037234"/>
                <a:ext cx="474980" cy="335492"/>
              </a:xfrm>
              <a:custGeom>
                <a:avLst/>
                <a:gdLst>
                  <a:gd name="T0" fmla="*/ 160 w 160"/>
                  <a:gd name="T1" fmla="*/ 8 h 113"/>
                  <a:gd name="T2" fmla="*/ 160 w 160"/>
                  <a:gd name="T3" fmla="*/ 105 h 113"/>
                  <a:gd name="T4" fmla="*/ 152 w 160"/>
                  <a:gd name="T5" fmla="*/ 113 h 113"/>
                  <a:gd name="T6" fmla="*/ 8 w 160"/>
                  <a:gd name="T7" fmla="*/ 113 h 113"/>
                  <a:gd name="T8" fmla="*/ 0 w 160"/>
                  <a:gd name="T9" fmla="*/ 105 h 113"/>
                  <a:gd name="T10" fmla="*/ 0 w 160"/>
                  <a:gd name="T11" fmla="*/ 8 h 113"/>
                  <a:gd name="T12" fmla="*/ 8 w 160"/>
                  <a:gd name="T13" fmla="*/ 0 h 113"/>
                  <a:gd name="T14" fmla="*/ 152 w 160"/>
                  <a:gd name="T15" fmla="*/ 0 h 113"/>
                  <a:gd name="T16" fmla="*/ 160 w 160"/>
                  <a:gd name="T1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3">
                    <a:moveTo>
                      <a:pt x="160" y="8"/>
                    </a:moveTo>
                    <a:cubicBezTo>
                      <a:pt x="160" y="105"/>
                      <a:pt x="160" y="105"/>
                      <a:pt x="160" y="105"/>
                    </a:cubicBezTo>
                    <a:cubicBezTo>
                      <a:pt x="160" y="109"/>
                      <a:pt x="157" y="113"/>
                      <a:pt x="152" y="113"/>
                    </a:cubicBezTo>
                    <a:cubicBezTo>
                      <a:pt x="8" y="113"/>
                      <a:pt x="8" y="113"/>
                      <a:pt x="8" y="113"/>
                    </a:cubicBezTo>
                    <a:cubicBezTo>
                      <a:pt x="4" y="113"/>
                      <a:pt x="0" y="109"/>
                      <a:pt x="0" y="105"/>
                    </a:cubicBezTo>
                    <a:cubicBezTo>
                      <a:pt x="0" y="8"/>
                      <a:pt x="0" y="8"/>
                      <a:pt x="0" y="8"/>
                    </a:cubicBezTo>
                    <a:cubicBezTo>
                      <a:pt x="0" y="3"/>
                      <a:pt x="4" y="0"/>
                      <a:pt x="8" y="0"/>
                    </a:cubicBezTo>
                    <a:cubicBezTo>
                      <a:pt x="152" y="0"/>
                      <a:pt x="152" y="0"/>
                      <a:pt x="152" y="0"/>
                    </a:cubicBezTo>
                    <a:cubicBezTo>
                      <a:pt x="157" y="0"/>
                      <a:pt x="160" y="3"/>
                      <a:pt x="160" y="8"/>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1" name="Freeform 90">
                <a:extLst>
                  <a:ext uri="{FF2B5EF4-FFF2-40B4-BE49-F238E27FC236}">
                    <a16:creationId xmlns:a16="http://schemas.microsoft.com/office/drawing/2014/main" id="{AA90647F-D9B8-B148-AB71-12363540F851}"/>
                  </a:ext>
                </a:extLst>
              </p:cNvPr>
              <p:cNvSpPr/>
              <p:nvPr userDrawn="1"/>
            </p:nvSpPr>
            <p:spPr bwMode="auto">
              <a:xfrm>
                <a:off x="1073309" y="4416982"/>
                <a:ext cx="334776" cy="22842"/>
              </a:xfrm>
              <a:custGeom>
                <a:avLst/>
                <a:gdLst>
                  <a:gd name="T0" fmla="*/ 0 w 113"/>
                  <a:gd name="T1" fmla="*/ 8 h 8"/>
                  <a:gd name="T2" fmla="*/ 56 w 113"/>
                  <a:gd name="T3" fmla="*/ 0 h 8"/>
                  <a:gd name="T4" fmla="*/ 113 w 113"/>
                  <a:gd name="T5" fmla="*/ 8 h 8"/>
                </a:gdLst>
                <a:ahLst/>
                <a:cxnLst>
                  <a:cxn ang="0">
                    <a:pos x="T0" y="T1"/>
                  </a:cxn>
                  <a:cxn ang="0">
                    <a:pos x="T2" y="T3"/>
                  </a:cxn>
                  <a:cxn ang="0">
                    <a:pos x="T4" y="T5"/>
                  </a:cxn>
                </a:cxnLst>
                <a:rect l="0" t="0" r="r" b="b"/>
                <a:pathLst>
                  <a:path w="113" h="8">
                    <a:moveTo>
                      <a:pt x="0" y="8"/>
                    </a:moveTo>
                    <a:cubicBezTo>
                      <a:pt x="13" y="4"/>
                      <a:pt x="33" y="0"/>
                      <a:pt x="56" y="0"/>
                    </a:cubicBezTo>
                    <a:cubicBezTo>
                      <a:pt x="80" y="0"/>
                      <a:pt x="100" y="4"/>
                      <a:pt x="113" y="8"/>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2" name="Freeform 91">
                <a:extLst>
                  <a:ext uri="{FF2B5EF4-FFF2-40B4-BE49-F238E27FC236}">
                    <a16:creationId xmlns:a16="http://schemas.microsoft.com/office/drawing/2014/main" id="{E8BAAC51-6611-FE45-A20F-E753D5D85A10}"/>
                  </a:ext>
                </a:extLst>
              </p:cNvPr>
              <p:cNvSpPr/>
              <p:nvPr userDrawn="1"/>
            </p:nvSpPr>
            <p:spPr bwMode="auto">
              <a:xfrm>
                <a:off x="1001776" y="4084346"/>
                <a:ext cx="474980" cy="0"/>
              </a:xfrm>
              <a:custGeom>
                <a:avLst/>
                <a:gdLst>
                  <a:gd name="T0" fmla="*/ 332 w 332"/>
                  <a:gd name="T1" fmla="*/ 0 w 332"/>
                  <a:gd name="T2" fmla="*/ 0 w 332"/>
                </a:gdLst>
                <a:ahLst/>
                <a:cxnLst>
                  <a:cxn ang="0">
                    <a:pos x="T0" y="0"/>
                  </a:cxn>
                  <a:cxn ang="0">
                    <a:pos x="T1" y="0"/>
                  </a:cxn>
                  <a:cxn ang="0">
                    <a:pos x="T2" y="0"/>
                  </a:cxn>
                </a:cxnLst>
                <a:rect l="0" t="0" r="r" b="b"/>
                <a:pathLst>
                  <a:path w="332">
                    <a:moveTo>
                      <a:pt x="332" y="0"/>
                    </a:moveTo>
                    <a:lnTo>
                      <a:pt x="0" y="0"/>
                    </a:lnTo>
                    <a:lnTo>
                      <a:pt x="0"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3" name="Freeform 92">
                <a:extLst>
                  <a:ext uri="{FF2B5EF4-FFF2-40B4-BE49-F238E27FC236}">
                    <a16:creationId xmlns:a16="http://schemas.microsoft.com/office/drawing/2014/main" id="{A9BC3C1F-B915-8449-9904-E239DB54716F}"/>
                  </a:ext>
                </a:extLst>
              </p:cNvPr>
              <p:cNvSpPr/>
              <p:nvPr userDrawn="1"/>
            </p:nvSpPr>
            <p:spPr bwMode="auto">
              <a:xfrm>
                <a:off x="1001776" y="4321332"/>
                <a:ext cx="474980" cy="2856"/>
              </a:xfrm>
              <a:custGeom>
                <a:avLst/>
                <a:gdLst>
                  <a:gd name="T0" fmla="*/ 0 w 332"/>
                  <a:gd name="T1" fmla="*/ 2 h 2"/>
                  <a:gd name="T2" fmla="*/ 0 w 332"/>
                  <a:gd name="T3" fmla="*/ 0 h 2"/>
                  <a:gd name="T4" fmla="*/ 332 w 332"/>
                  <a:gd name="T5" fmla="*/ 0 h 2"/>
                </a:gdLst>
                <a:ahLst/>
                <a:cxnLst>
                  <a:cxn ang="0">
                    <a:pos x="T0" y="T1"/>
                  </a:cxn>
                  <a:cxn ang="0">
                    <a:pos x="T2" y="T3"/>
                  </a:cxn>
                  <a:cxn ang="0">
                    <a:pos x="T4" y="T5"/>
                  </a:cxn>
                </a:cxnLst>
                <a:rect l="0" t="0" r="r" b="b"/>
                <a:pathLst>
                  <a:path w="332" h="2">
                    <a:moveTo>
                      <a:pt x="0" y="2"/>
                    </a:moveTo>
                    <a:lnTo>
                      <a:pt x="0" y="0"/>
                    </a:lnTo>
                    <a:lnTo>
                      <a:pt x="332"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sp>
        <p:nvSpPr>
          <p:cNvPr id="74" name="Text Placeholder 6">
            <a:extLst>
              <a:ext uri="{FF2B5EF4-FFF2-40B4-BE49-F238E27FC236}">
                <a16:creationId xmlns:a16="http://schemas.microsoft.com/office/drawing/2014/main" id="{CA484B85-209B-AC45-958F-EC6DBEC73E25}"/>
              </a:ext>
            </a:extLst>
          </p:cNvPr>
          <p:cNvSpPr>
            <a:spLocks noGrp="1"/>
          </p:cNvSpPr>
          <p:nvPr>
            <p:ph type="body" sz="quarter" idx="16" hasCustomPrompt="1"/>
          </p:nvPr>
        </p:nvSpPr>
        <p:spPr>
          <a:xfrm>
            <a:off x="4150506" y="4544688"/>
            <a:ext cx="5992500" cy="46533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stStyle>
          <a:p>
            <a:pPr lvl="0"/>
            <a:r>
              <a:rPr lang="en-US"/>
              <a:t>Nội dung trình bày 1 (size 20pt)</a:t>
            </a:r>
          </a:p>
        </p:txBody>
      </p:sp>
      <p:grpSp>
        <p:nvGrpSpPr>
          <p:cNvPr id="75" name="Group 74">
            <a:extLst>
              <a:ext uri="{FF2B5EF4-FFF2-40B4-BE49-F238E27FC236}">
                <a16:creationId xmlns:a16="http://schemas.microsoft.com/office/drawing/2014/main" id="{4EACD3D5-B691-6644-AE2E-46EB149E09D8}"/>
              </a:ext>
            </a:extLst>
          </p:cNvPr>
          <p:cNvGrpSpPr/>
          <p:nvPr userDrawn="1"/>
        </p:nvGrpSpPr>
        <p:grpSpPr>
          <a:xfrm>
            <a:off x="2938811" y="4443149"/>
            <a:ext cx="687256" cy="687256"/>
            <a:chOff x="754825" y="3751224"/>
            <a:chExt cx="956607" cy="956607"/>
          </a:xfrm>
        </p:grpSpPr>
        <p:sp>
          <p:nvSpPr>
            <p:cNvPr id="76" name="Oval 75">
              <a:extLst>
                <a:ext uri="{FF2B5EF4-FFF2-40B4-BE49-F238E27FC236}">
                  <a16:creationId xmlns:a16="http://schemas.microsoft.com/office/drawing/2014/main" id="{719DDDE6-37A7-4544-AB79-667BF49AC554}"/>
                </a:ext>
              </a:extLst>
            </p:cNvPr>
            <p:cNvSpPr/>
            <p:nvPr userDrawn="1"/>
          </p:nvSpPr>
          <p:spPr>
            <a:xfrm>
              <a:off x="754825" y="3751224"/>
              <a:ext cx="956607" cy="95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77" name="Group 76">
              <a:extLst>
                <a:ext uri="{FF2B5EF4-FFF2-40B4-BE49-F238E27FC236}">
                  <a16:creationId xmlns:a16="http://schemas.microsoft.com/office/drawing/2014/main" id="{2CFCF645-584A-5540-9170-AAAA661C11B1}"/>
                </a:ext>
              </a:extLst>
            </p:cNvPr>
            <p:cNvGrpSpPr/>
            <p:nvPr userDrawn="1"/>
          </p:nvGrpSpPr>
          <p:grpSpPr>
            <a:xfrm>
              <a:off x="950435" y="3989918"/>
              <a:ext cx="565385" cy="479217"/>
              <a:chOff x="1001776" y="4037234"/>
              <a:chExt cx="474980" cy="402590"/>
            </a:xfrm>
          </p:grpSpPr>
          <p:sp>
            <p:nvSpPr>
              <p:cNvPr id="78" name="Freeform 89">
                <a:extLst>
                  <a:ext uri="{FF2B5EF4-FFF2-40B4-BE49-F238E27FC236}">
                    <a16:creationId xmlns:a16="http://schemas.microsoft.com/office/drawing/2014/main" id="{10BB7DAF-1E34-6443-B565-9B89C3D0D527}"/>
                  </a:ext>
                </a:extLst>
              </p:cNvPr>
              <p:cNvSpPr/>
              <p:nvPr userDrawn="1"/>
            </p:nvSpPr>
            <p:spPr bwMode="auto">
              <a:xfrm>
                <a:off x="1001776" y="4037234"/>
                <a:ext cx="474980" cy="335492"/>
              </a:xfrm>
              <a:custGeom>
                <a:avLst/>
                <a:gdLst>
                  <a:gd name="T0" fmla="*/ 160 w 160"/>
                  <a:gd name="T1" fmla="*/ 8 h 113"/>
                  <a:gd name="T2" fmla="*/ 160 w 160"/>
                  <a:gd name="T3" fmla="*/ 105 h 113"/>
                  <a:gd name="T4" fmla="*/ 152 w 160"/>
                  <a:gd name="T5" fmla="*/ 113 h 113"/>
                  <a:gd name="T6" fmla="*/ 8 w 160"/>
                  <a:gd name="T7" fmla="*/ 113 h 113"/>
                  <a:gd name="T8" fmla="*/ 0 w 160"/>
                  <a:gd name="T9" fmla="*/ 105 h 113"/>
                  <a:gd name="T10" fmla="*/ 0 w 160"/>
                  <a:gd name="T11" fmla="*/ 8 h 113"/>
                  <a:gd name="T12" fmla="*/ 8 w 160"/>
                  <a:gd name="T13" fmla="*/ 0 h 113"/>
                  <a:gd name="T14" fmla="*/ 152 w 160"/>
                  <a:gd name="T15" fmla="*/ 0 h 113"/>
                  <a:gd name="T16" fmla="*/ 160 w 160"/>
                  <a:gd name="T1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3">
                    <a:moveTo>
                      <a:pt x="160" y="8"/>
                    </a:moveTo>
                    <a:cubicBezTo>
                      <a:pt x="160" y="105"/>
                      <a:pt x="160" y="105"/>
                      <a:pt x="160" y="105"/>
                    </a:cubicBezTo>
                    <a:cubicBezTo>
                      <a:pt x="160" y="109"/>
                      <a:pt x="157" y="113"/>
                      <a:pt x="152" y="113"/>
                    </a:cubicBezTo>
                    <a:cubicBezTo>
                      <a:pt x="8" y="113"/>
                      <a:pt x="8" y="113"/>
                      <a:pt x="8" y="113"/>
                    </a:cubicBezTo>
                    <a:cubicBezTo>
                      <a:pt x="4" y="113"/>
                      <a:pt x="0" y="109"/>
                      <a:pt x="0" y="105"/>
                    </a:cubicBezTo>
                    <a:cubicBezTo>
                      <a:pt x="0" y="8"/>
                      <a:pt x="0" y="8"/>
                      <a:pt x="0" y="8"/>
                    </a:cubicBezTo>
                    <a:cubicBezTo>
                      <a:pt x="0" y="3"/>
                      <a:pt x="4" y="0"/>
                      <a:pt x="8" y="0"/>
                    </a:cubicBezTo>
                    <a:cubicBezTo>
                      <a:pt x="152" y="0"/>
                      <a:pt x="152" y="0"/>
                      <a:pt x="152" y="0"/>
                    </a:cubicBezTo>
                    <a:cubicBezTo>
                      <a:pt x="157" y="0"/>
                      <a:pt x="160" y="3"/>
                      <a:pt x="160" y="8"/>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9" name="Freeform 90">
                <a:extLst>
                  <a:ext uri="{FF2B5EF4-FFF2-40B4-BE49-F238E27FC236}">
                    <a16:creationId xmlns:a16="http://schemas.microsoft.com/office/drawing/2014/main" id="{DF17F1F2-01AE-5C42-8784-3C805A49FF0C}"/>
                  </a:ext>
                </a:extLst>
              </p:cNvPr>
              <p:cNvSpPr/>
              <p:nvPr userDrawn="1"/>
            </p:nvSpPr>
            <p:spPr bwMode="auto">
              <a:xfrm>
                <a:off x="1073309" y="4416982"/>
                <a:ext cx="334776" cy="22842"/>
              </a:xfrm>
              <a:custGeom>
                <a:avLst/>
                <a:gdLst>
                  <a:gd name="T0" fmla="*/ 0 w 113"/>
                  <a:gd name="T1" fmla="*/ 8 h 8"/>
                  <a:gd name="T2" fmla="*/ 56 w 113"/>
                  <a:gd name="T3" fmla="*/ 0 h 8"/>
                  <a:gd name="T4" fmla="*/ 113 w 113"/>
                  <a:gd name="T5" fmla="*/ 8 h 8"/>
                </a:gdLst>
                <a:ahLst/>
                <a:cxnLst>
                  <a:cxn ang="0">
                    <a:pos x="T0" y="T1"/>
                  </a:cxn>
                  <a:cxn ang="0">
                    <a:pos x="T2" y="T3"/>
                  </a:cxn>
                  <a:cxn ang="0">
                    <a:pos x="T4" y="T5"/>
                  </a:cxn>
                </a:cxnLst>
                <a:rect l="0" t="0" r="r" b="b"/>
                <a:pathLst>
                  <a:path w="113" h="8">
                    <a:moveTo>
                      <a:pt x="0" y="8"/>
                    </a:moveTo>
                    <a:cubicBezTo>
                      <a:pt x="13" y="4"/>
                      <a:pt x="33" y="0"/>
                      <a:pt x="56" y="0"/>
                    </a:cubicBezTo>
                    <a:cubicBezTo>
                      <a:pt x="80" y="0"/>
                      <a:pt x="100" y="4"/>
                      <a:pt x="113" y="8"/>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0" name="Freeform 91">
                <a:extLst>
                  <a:ext uri="{FF2B5EF4-FFF2-40B4-BE49-F238E27FC236}">
                    <a16:creationId xmlns:a16="http://schemas.microsoft.com/office/drawing/2014/main" id="{D4EC4014-22C3-8B4A-B955-5BB31167D173}"/>
                  </a:ext>
                </a:extLst>
              </p:cNvPr>
              <p:cNvSpPr/>
              <p:nvPr userDrawn="1"/>
            </p:nvSpPr>
            <p:spPr bwMode="auto">
              <a:xfrm>
                <a:off x="1001776" y="4084346"/>
                <a:ext cx="474980" cy="0"/>
              </a:xfrm>
              <a:custGeom>
                <a:avLst/>
                <a:gdLst>
                  <a:gd name="T0" fmla="*/ 332 w 332"/>
                  <a:gd name="T1" fmla="*/ 0 w 332"/>
                  <a:gd name="T2" fmla="*/ 0 w 332"/>
                </a:gdLst>
                <a:ahLst/>
                <a:cxnLst>
                  <a:cxn ang="0">
                    <a:pos x="T0" y="0"/>
                  </a:cxn>
                  <a:cxn ang="0">
                    <a:pos x="T1" y="0"/>
                  </a:cxn>
                  <a:cxn ang="0">
                    <a:pos x="T2" y="0"/>
                  </a:cxn>
                </a:cxnLst>
                <a:rect l="0" t="0" r="r" b="b"/>
                <a:pathLst>
                  <a:path w="332">
                    <a:moveTo>
                      <a:pt x="332" y="0"/>
                    </a:moveTo>
                    <a:lnTo>
                      <a:pt x="0" y="0"/>
                    </a:lnTo>
                    <a:lnTo>
                      <a:pt x="0"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1" name="Freeform 92">
                <a:extLst>
                  <a:ext uri="{FF2B5EF4-FFF2-40B4-BE49-F238E27FC236}">
                    <a16:creationId xmlns:a16="http://schemas.microsoft.com/office/drawing/2014/main" id="{30216590-1242-6845-8C5C-EA11B88B20E2}"/>
                  </a:ext>
                </a:extLst>
              </p:cNvPr>
              <p:cNvSpPr/>
              <p:nvPr userDrawn="1"/>
            </p:nvSpPr>
            <p:spPr bwMode="auto">
              <a:xfrm>
                <a:off x="1001776" y="4321332"/>
                <a:ext cx="474980" cy="2856"/>
              </a:xfrm>
              <a:custGeom>
                <a:avLst/>
                <a:gdLst>
                  <a:gd name="T0" fmla="*/ 0 w 332"/>
                  <a:gd name="T1" fmla="*/ 2 h 2"/>
                  <a:gd name="T2" fmla="*/ 0 w 332"/>
                  <a:gd name="T3" fmla="*/ 0 h 2"/>
                  <a:gd name="T4" fmla="*/ 332 w 332"/>
                  <a:gd name="T5" fmla="*/ 0 h 2"/>
                </a:gdLst>
                <a:ahLst/>
                <a:cxnLst>
                  <a:cxn ang="0">
                    <a:pos x="T0" y="T1"/>
                  </a:cxn>
                  <a:cxn ang="0">
                    <a:pos x="T2" y="T3"/>
                  </a:cxn>
                  <a:cxn ang="0">
                    <a:pos x="T4" y="T5"/>
                  </a:cxn>
                </a:cxnLst>
                <a:rect l="0" t="0" r="r" b="b"/>
                <a:pathLst>
                  <a:path w="332" h="2">
                    <a:moveTo>
                      <a:pt x="0" y="2"/>
                    </a:moveTo>
                    <a:lnTo>
                      <a:pt x="0" y="0"/>
                    </a:lnTo>
                    <a:lnTo>
                      <a:pt x="332"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sp>
        <p:nvSpPr>
          <p:cNvPr id="82" name="Text Placeholder 6">
            <a:extLst>
              <a:ext uri="{FF2B5EF4-FFF2-40B4-BE49-F238E27FC236}">
                <a16:creationId xmlns:a16="http://schemas.microsoft.com/office/drawing/2014/main" id="{66B4D66B-FDF4-4E41-A354-4CF8DF45A172}"/>
              </a:ext>
            </a:extLst>
          </p:cNvPr>
          <p:cNvSpPr>
            <a:spLocks noGrp="1"/>
          </p:cNvSpPr>
          <p:nvPr>
            <p:ph type="body" sz="quarter" idx="17" hasCustomPrompt="1"/>
          </p:nvPr>
        </p:nvSpPr>
        <p:spPr>
          <a:xfrm>
            <a:off x="4150506" y="5430156"/>
            <a:ext cx="5992500" cy="46533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stStyle>
          <a:p>
            <a:pPr lvl="0"/>
            <a:r>
              <a:rPr lang="en-US"/>
              <a:t>Nội dung trình bày 1 (size 20pt)</a:t>
            </a:r>
          </a:p>
        </p:txBody>
      </p:sp>
      <p:grpSp>
        <p:nvGrpSpPr>
          <p:cNvPr id="83" name="Group 82">
            <a:extLst>
              <a:ext uri="{FF2B5EF4-FFF2-40B4-BE49-F238E27FC236}">
                <a16:creationId xmlns:a16="http://schemas.microsoft.com/office/drawing/2014/main" id="{9E61C4AA-B7A2-764B-809A-08DA6B39D21D}"/>
              </a:ext>
            </a:extLst>
          </p:cNvPr>
          <p:cNvGrpSpPr/>
          <p:nvPr userDrawn="1"/>
        </p:nvGrpSpPr>
        <p:grpSpPr>
          <a:xfrm>
            <a:off x="2938811" y="5328617"/>
            <a:ext cx="687256" cy="687256"/>
            <a:chOff x="754825" y="3751224"/>
            <a:chExt cx="956607" cy="956607"/>
          </a:xfrm>
        </p:grpSpPr>
        <p:sp>
          <p:nvSpPr>
            <p:cNvPr id="84" name="Oval 83">
              <a:extLst>
                <a:ext uri="{FF2B5EF4-FFF2-40B4-BE49-F238E27FC236}">
                  <a16:creationId xmlns:a16="http://schemas.microsoft.com/office/drawing/2014/main" id="{D00B487B-06C5-7B40-A246-0AF629AAE8B8}"/>
                </a:ext>
              </a:extLst>
            </p:cNvPr>
            <p:cNvSpPr/>
            <p:nvPr userDrawn="1"/>
          </p:nvSpPr>
          <p:spPr>
            <a:xfrm>
              <a:off x="754825" y="3751224"/>
              <a:ext cx="956607" cy="95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85" name="Group 84">
              <a:extLst>
                <a:ext uri="{FF2B5EF4-FFF2-40B4-BE49-F238E27FC236}">
                  <a16:creationId xmlns:a16="http://schemas.microsoft.com/office/drawing/2014/main" id="{A8FB28D6-085B-A14C-A235-5B964F149D7A}"/>
                </a:ext>
              </a:extLst>
            </p:cNvPr>
            <p:cNvGrpSpPr/>
            <p:nvPr userDrawn="1"/>
          </p:nvGrpSpPr>
          <p:grpSpPr>
            <a:xfrm>
              <a:off x="950435" y="3989918"/>
              <a:ext cx="565385" cy="479217"/>
              <a:chOff x="1001776" y="4037234"/>
              <a:chExt cx="474980" cy="402590"/>
            </a:xfrm>
          </p:grpSpPr>
          <p:sp>
            <p:nvSpPr>
              <p:cNvPr id="86" name="Freeform 89">
                <a:extLst>
                  <a:ext uri="{FF2B5EF4-FFF2-40B4-BE49-F238E27FC236}">
                    <a16:creationId xmlns:a16="http://schemas.microsoft.com/office/drawing/2014/main" id="{55D3B747-7FF7-F34D-922E-94EC473BACC4}"/>
                  </a:ext>
                </a:extLst>
              </p:cNvPr>
              <p:cNvSpPr/>
              <p:nvPr userDrawn="1"/>
            </p:nvSpPr>
            <p:spPr bwMode="auto">
              <a:xfrm>
                <a:off x="1001776" y="4037234"/>
                <a:ext cx="474980" cy="335492"/>
              </a:xfrm>
              <a:custGeom>
                <a:avLst/>
                <a:gdLst>
                  <a:gd name="T0" fmla="*/ 160 w 160"/>
                  <a:gd name="T1" fmla="*/ 8 h 113"/>
                  <a:gd name="T2" fmla="*/ 160 w 160"/>
                  <a:gd name="T3" fmla="*/ 105 h 113"/>
                  <a:gd name="T4" fmla="*/ 152 w 160"/>
                  <a:gd name="T5" fmla="*/ 113 h 113"/>
                  <a:gd name="T6" fmla="*/ 8 w 160"/>
                  <a:gd name="T7" fmla="*/ 113 h 113"/>
                  <a:gd name="T8" fmla="*/ 0 w 160"/>
                  <a:gd name="T9" fmla="*/ 105 h 113"/>
                  <a:gd name="T10" fmla="*/ 0 w 160"/>
                  <a:gd name="T11" fmla="*/ 8 h 113"/>
                  <a:gd name="T12" fmla="*/ 8 w 160"/>
                  <a:gd name="T13" fmla="*/ 0 h 113"/>
                  <a:gd name="T14" fmla="*/ 152 w 160"/>
                  <a:gd name="T15" fmla="*/ 0 h 113"/>
                  <a:gd name="T16" fmla="*/ 160 w 160"/>
                  <a:gd name="T1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3">
                    <a:moveTo>
                      <a:pt x="160" y="8"/>
                    </a:moveTo>
                    <a:cubicBezTo>
                      <a:pt x="160" y="105"/>
                      <a:pt x="160" y="105"/>
                      <a:pt x="160" y="105"/>
                    </a:cubicBezTo>
                    <a:cubicBezTo>
                      <a:pt x="160" y="109"/>
                      <a:pt x="157" y="113"/>
                      <a:pt x="152" y="113"/>
                    </a:cubicBezTo>
                    <a:cubicBezTo>
                      <a:pt x="8" y="113"/>
                      <a:pt x="8" y="113"/>
                      <a:pt x="8" y="113"/>
                    </a:cubicBezTo>
                    <a:cubicBezTo>
                      <a:pt x="4" y="113"/>
                      <a:pt x="0" y="109"/>
                      <a:pt x="0" y="105"/>
                    </a:cubicBezTo>
                    <a:cubicBezTo>
                      <a:pt x="0" y="8"/>
                      <a:pt x="0" y="8"/>
                      <a:pt x="0" y="8"/>
                    </a:cubicBezTo>
                    <a:cubicBezTo>
                      <a:pt x="0" y="3"/>
                      <a:pt x="4" y="0"/>
                      <a:pt x="8" y="0"/>
                    </a:cubicBezTo>
                    <a:cubicBezTo>
                      <a:pt x="152" y="0"/>
                      <a:pt x="152" y="0"/>
                      <a:pt x="152" y="0"/>
                    </a:cubicBezTo>
                    <a:cubicBezTo>
                      <a:pt x="157" y="0"/>
                      <a:pt x="160" y="3"/>
                      <a:pt x="160" y="8"/>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7" name="Freeform 90">
                <a:extLst>
                  <a:ext uri="{FF2B5EF4-FFF2-40B4-BE49-F238E27FC236}">
                    <a16:creationId xmlns:a16="http://schemas.microsoft.com/office/drawing/2014/main" id="{2DFFBC00-E9E8-1143-AFCB-3E9DE7548620}"/>
                  </a:ext>
                </a:extLst>
              </p:cNvPr>
              <p:cNvSpPr/>
              <p:nvPr userDrawn="1"/>
            </p:nvSpPr>
            <p:spPr bwMode="auto">
              <a:xfrm>
                <a:off x="1073309" y="4416982"/>
                <a:ext cx="334776" cy="22842"/>
              </a:xfrm>
              <a:custGeom>
                <a:avLst/>
                <a:gdLst>
                  <a:gd name="T0" fmla="*/ 0 w 113"/>
                  <a:gd name="T1" fmla="*/ 8 h 8"/>
                  <a:gd name="T2" fmla="*/ 56 w 113"/>
                  <a:gd name="T3" fmla="*/ 0 h 8"/>
                  <a:gd name="T4" fmla="*/ 113 w 113"/>
                  <a:gd name="T5" fmla="*/ 8 h 8"/>
                </a:gdLst>
                <a:ahLst/>
                <a:cxnLst>
                  <a:cxn ang="0">
                    <a:pos x="T0" y="T1"/>
                  </a:cxn>
                  <a:cxn ang="0">
                    <a:pos x="T2" y="T3"/>
                  </a:cxn>
                  <a:cxn ang="0">
                    <a:pos x="T4" y="T5"/>
                  </a:cxn>
                </a:cxnLst>
                <a:rect l="0" t="0" r="r" b="b"/>
                <a:pathLst>
                  <a:path w="113" h="8">
                    <a:moveTo>
                      <a:pt x="0" y="8"/>
                    </a:moveTo>
                    <a:cubicBezTo>
                      <a:pt x="13" y="4"/>
                      <a:pt x="33" y="0"/>
                      <a:pt x="56" y="0"/>
                    </a:cubicBezTo>
                    <a:cubicBezTo>
                      <a:pt x="80" y="0"/>
                      <a:pt x="100" y="4"/>
                      <a:pt x="113" y="8"/>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8" name="Freeform 91">
                <a:extLst>
                  <a:ext uri="{FF2B5EF4-FFF2-40B4-BE49-F238E27FC236}">
                    <a16:creationId xmlns:a16="http://schemas.microsoft.com/office/drawing/2014/main" id="{DBAC4C02-090C-B646-8622-FAA196A142C2}"/>
                  </a:ext>
                </a:extLst>
              </p:cNvPr>
              <p:cNvSpPr/>
              <p:nvPr userDrawn="1"/>
            </p:nvSpPr>
            <p:spPr bwMode="auto">
              <a:xfrm>
                <a:off x="1001776" y="4084346"/>
                <a:ext cx="474980" cy="0"/>
              </a:xfrm>
              <a:custGeom>
                <a:avLst/>
                <a:gdLst>
                  <a:gd name="T0" fmla="*/ 332 w 332"/>
                  <a:gd name="T1" fmla="*/ 0 w 332"/>
                  <a:gd name="T2" fmla="*/ 0 w 332"/>
                </a:gdLst>
                <a:ahLst/>
                <a:cxnLst>
                  <a:cxn ang="0">
                    <a:pos x="T0" y="0"/>
                  </a:cxn>
                  <a:cxn ang="0">
                    <a:pos x="T1" y="0"/>
                  </a:cxn>
                  <a:cxn ang="0">
                    <a:pos x="T2" y="0"/>
                  </a:cxn>
                </a:cxnLst>
                <a:rect l="0" t="0" r="r" b="b"/>
                <a:pathLst>
                  <a:path w="332">
                    <a:moveTo>
                      <a:pt x="332" y="0"/>
                    </a:moveTo>
                    <a:lnTo>
                      <a:pt x="0" y="0"/>
                    </a:lnTo>
                    <a:lnTo>
                      <a:pt x="0"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9" name="Freeform 92">
                <a:extLst>
                  <a:ext uri="{FF2B5EF4-FFF2-40B4-BE49-F238E27FC236}">
                    <a16:creationId xmlns:a16="http://schemas.microsoft.com/office/drawing/2014/main" id="{1AF21001-9FD7-B648-8631-60AA716FA776}"/>
                  </a:ext>
                </a:extLst>
              </p:cNvPr>
              <p:cNvSpPr/>
              <p:nvPr userDrawn="1"/>
            </p:nvSpPr>
            <p:spPr bwMode="auto">
              <a:xfrm>
                <a:off x="1001776" y="4321332"/>
                <a:ext cx="474980" cy="2856"/>
              </a:xfrm>
              <a:custGeom>
                <a:avLst/>
                <a:gdLst>
                  <a:gd name="T0" fmla="*/ 0 w 332"/>
                  <a:gd name="T1" fmla="*/ 2 h 2"/>
                  <a:gd name="T2" fmla="*/ 0 w 332"/>
                  <a:gd name="T3" fmla="*/ 0 h 2"/>
                  <a:gd name="T4" fmla="*/ 332 w 332"/>
                  <a:gd name="T5" fmla="*/ 0 h 2"/>
                </a:gdLst>
                <a:ahLst/>
                <a:cxnLst>
                  <a:cxn ang="0">
                    <a:pos x="T0" y="T1"/>
                  </a:cxn>
                  <a:cxn ang="0">
                    <a:pos x="T2" y="T3"/>
                  </a:cxn>
                  <a:cxn ang="0">
                    <a:pos x="T4" y="T5"/>
                  </a:cxn>
                </a:cxnLst>
                <a:rect l="0" t="0" r="r" b="b"/>
                <a:pathLst>
                  <a:path w="332" h="2">
                    <a:moveTo>
                      <a:pt x="0" y="2"/>
                    </a:moveTo>
                    <a:lnTo>
                      <a:pt x="0" y="0"/>
                    </a:lnTo>
                    <a:lnTo>
                      <a:pt x="332"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sp>
        <p:nvSpPr>
          <p:cNvPr id="90" name="Text Placeholder 6">
            <a:extLst>
              <a:ext uri="{FF2B5EF4-FFF2-40B4-BE49-F238E27FC236}">
                <a16:creationId xmlns:a16="http://schemas.microsoft.com/office/drawing/2014/main" id="{39AA1956-02B2-154B-BEEA-E7CA6627E274}"/>
              </a:ext>
            </a:extLst>
          </p:cNvPr>
          <p:cNvSpPr>
            <a:spLocks noGrp="1"/>
          </p:cNvSpPr>
          <p:nvPr>
            <p:ph type="body" sz="quarter" idx="18" hasCustomPrompt="1"/>
          </p:nvPr>
        </p:nvSpPr>
        <p:spPr>
          <a:xfrm>
            <a:off x="4157665" y="995893"/>
            <a:ext cx="5992500" cy="46533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lvl1pPr>
          </a:lstStyle>
          <a:p>
            <a:pPr lvl="0"/>
            <a:r>
              <a:rPr lang="en-US"/>
              <a:t>Nội dung trình bày 1 (size 20pt)</a:t>
            </a:r>
          </a:p>
        </p:txBody>
      </p:sp>
      <p:grpSp>
        <p:nvGrpSpPr>
          <p:cNvPr id="91" name="Group 90">
            <a:extLst>
              <a:ext uri="{FF2B5EF4-FFF2-40B4-BE49-F238E27FC236}">
                <a16:creationId xmlns:a16="http://schemas.microsoft.com/office/drawing/2014/main" id="{43ACFE92-5413-3C4F-9FD3-15DE9479A082}"/>
              </a:ext>
            </a:extLst>
          </p:cNvPr>
          <p:cNvGrpSpPr/>
          <p:nvPr userDrawn="1"/>
        </p:nvGrpSpPr>
        <p:grpSpPr>
          <a:xfrm>
            <a:off x="2945970" y="894354"/>
            <a:ext cx="687256" cy="687256"/>
            <a:chOff x="754825" y="3751224"/>
            <a:chExt cx="956607" cy="956607"/>
          </a:xfrm>
        </p:grpSpPr>
        <p:sp>
          <p:nvSpPr>
            <p:cNvPr id="92" name="Oval 91">
              <a:extLst>
                <a:ext uri="{FF2B5EF4-FFF2-40B4-BE49-F238E27FC236}">
                  <a16:creationId xmlns:a16="http://schemas.microsoft.com/office/drawing/2014/main" id="{0320E6DB-24B1-7F40-BE97-B2193B31099A}"/>
                </a:ext>
              </a:extLst>
            </p:cNvPr>
            <p:cNvSpPr/>
            <p:nvPr userDrawn="1"/>
          </p:nvSpPr>
          <p:spPr>
            <a:xfrm>
              <a:off x="754825" y="3751224"/>
              <a:ext cx="956607" cy="95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93" name="Group 92">
              <a:extLst>
                <a:ext uri="{FF2B5EF4-FFF2-40B4-BE49-F238E27FC236}">
                  <a16:creationId xmlns:a16="http://schemas.microsoft.com/office/drawing/2014/main" id="{F0926BB5-C948-0E45-AD98-40DA8AF49BC4}"/>
                </a:ext>
              </a:extLst>
            </p:cNvPr>
            <p:cNvGrpSpPr/>
            <p:nvPr userDrawn="1"/>
          </p:nvGrpSpPr>
          <p:grpSpPr>
            <a:xfrm>
              <a:off x="950435" y="3989918"/>
              <a:ext cx="565385" cy="479217"/>
              <a:chOff x="1001776" y="4037234"/>
              <a:chExt cx="474980" cy="402590"/>
            </a:xfrm>
          </p:grpSpPr>
          <p:sp>
            <p:nvSpPr>
              <p:cNvPr id="94" name="Freeform 89">
                <a:extLst>
                  <a:ext uri="{FF2B5EF4-FFF2-40B4-BE49-F238E27FC236}">
                    <a16:creationId xmlns:a16="http://schemas.microsoft.com/office/drawing/2014/main" id="{315C0FFB-A462-E641-98C4-DA1FBEBB2F53}"/>
                  </a:ext>
                </a:extLst>
              </p:cNvPr>
              <p:cNvSpPr/>
              <p:nvPr userDrawn="1"/>
            </p:nvSpPr>
            <p:spPr bwMode="auto">
              <a:xfrm>
                <a:off x="1001776" y="4037234"/>
                <a:ext cx="474980" cy="335492"/>
              </a:xfrm>
              <a:custGeom>
                <a:avLst/>
                <a:gdLst>
                  <a:gd name="T0" fmla="*/ 160 w 160"/>
                  <a:gd name="T1" fmla="*/ 8 h 113"/>
                  <a:gd name="T2" fmla="*/ 160 w 160"/>
                  <a:gd name="T3" fmla="*/ 105 h 113"/>
                  <a:gd name="T4" fmla="*/ 152 w 160"/>
                  <a:gd name="T5" fmla="*/ 113 h 113"/>
                  <a:gd name="T6" fmla="*/ 8 w 160"/>
                  <a:gd name="T7" fmla="*/ 113 h 113"/>
                  <a:gd name="T8" fmla="*/ 0 w 160"/>
                  <a:gd name="T9" fmla="*/ 105 h 113"/>
                  <a:gd name="T10" fmla="*/ 0 w 160"/>
                  <a:gd name="T11" fmla="*/ 8 h 113"/>
                  <a:gd name="T12" fmla="*/ 8 w 160"/>
                  <a:gd name="T13" fmla="*/ 0 h 113"/>
                  <a:gd name="T14" fmla="*/ 152 w 160"/>
                  <a:gd name="T15" fmla="*/ 0 h 113"/>
                  <a:gd name="T16" fmla="*/ 160 w 160"/>
                  <a:gd name="T1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3">
                    <a:moveTo>
                      <a:pt x="160" y="8"/>
                    </a:moveTo>
                    <a:cubicBezTo>
                      <a:pt x="160" y="105"/>
                      <a:pt x="160" y="105"/>
                      <a:pt x="160" y="105"/>
                    </a:cubicBezTo>
                    <a:cubicBezTo>
                      <a:pt x="160" y="109"/>
                      <a:pt x="157" y="113"/>
                      <a:pt x="152" y="113"/>
                    </a:cubicBezTo>
                    <a:cubicBezTo>
                      <a:pt x="8" y="113"/>
                      <a:pt x="8" y="113"/>
                      <a:pt x="8" y="113"/>
                    </a:cubicBezTo>
                    <a:cubicBezTo>
                      <a:pt x="4" y="113"/>
                      <a:pt x="0" y="109"/>
                      <a:pt x="0" y="105"/>
                    </a:cubicBezTo>
                    <a:cubicBezTo>
                      <a:pt x="0" y="8"/>
                      <a:pt x="0" y="8"/>
                      <a:pt x="0" y="8"/>
                    </a:cubicBezTo>
                    <a:cubicBezTo>
                      <a:pt x="0" y="3"/>
                      <a:pt x="4" y="0"/>
                      <a:pt x="8" y="0"/>
                    </a:cubicBezTo>
                    <a:cubicBezTo>
                      <a:pt x="152" y="0"/>
                      <a:pt x="152" y="0"/>
                      <a:pt x="152" y="0"/>
                    </a:cubicBezTo>
                    <a:cubicBezTo>
                      <a:pt x="157" y="0"/>
                      <a:pt x="160" y="3"/>
                      <a:pt x="160" y="8"/>
                    </a:cubicBezTo>
                    <a:close/>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5" name="Freeform 90">
                <a:extLst>
                  <a:ext uri="{FF2B5EF4-FFF2-40B4-BE49-F238E27FC236}">
                    <a16:creationId xmlns:a16="http://schemas.microsoft.com/office/drawing/2014/main" id="{8DBDD72F-ACA7-9E44-AA56-4F6C5D04AF17}"/>
                  </a:ext>
                </a:extLst>
              </p:cNvPr>
              <p:cNvSpPr/>
              <p:nvPr userDrawn="1"/>
            </p:nvSpPr>
            <p:spPr bwMode="auto">
              <a:xfrm>
                <a:off x="1073309" y="4416982"/>
                <a:ext cx="334776" cy="22842"/>
              </a:xfrm>
              <a:custGeom>
                <a:avLst/>
                <a:gdLst>
                  <a:gd name="T0" fmla="*/ 0 w 113"/>
                  <a:gd name="T1" fmla="*/ 8 h 8"/>
                  <a:gd name="T2" fmla="*/ 56 w 113"/>
                  <a:gd name="T3" fmla="*/ 0 h 8"/>
                  <a:gd name="T4" fmla="*/ 113 w 113"/>
                  <a:gd name="T5" fmla="*/ 8 h 8"/>
                </a:gdLst>
                <a:ahLst/>
                <a:cxnLst>
                  <a:cxn ang="0">
                    <a:pos x="T0" y="T1"/>
                  </a:cxn>
                  <a:cxn ang="0">
                    <a:pos x="T2" y="T3"/>
                  </a:cxn>
                  <a:cxn ang="0">
                    <a:pos x="T4" y="T5"/>
                  </a:cxn>
                </a:cxnLst>
                <a:rect l="0" t="0" r="r" b="b"/>
                <a:pathLst>
                  <a:path w="113" h="8">
                    <a:moveTo>
                      <a:pt x="0" y="8"/>
                    </a:moveTo>
                    <a:cubicBezTo>
                      <a:pt x="13" y="4"/>
                      <a:pt x="33" y="0"/>
                      <a:pt x="56" y="0"/>
                    </a:cubicBezTo>
                    <a:cubicBezTo>
                      <a:pt x="80" y="0"/>
                      <a:pt x="100" y="4"/>
                      <a:pt x="113" y="8"/>
                    </a:cubicBez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6" name="Freeform 91">
                <a:extLst>
                  <a:ext uri="{FF2B5EF4-FFF2-40B4-BE49-F238E27FC236}">
                    <a16:creationId xmlns:a16="http://schemas.microsoft.com/office/drawing/2014/main" id="{B6775F67-8C57-6246-8461-B8D3E0D94105}"/>
                  </a:ext>
                </a:extLst>
              </p:cNvPr>
              <p:cNvSpPr/>
              <p:nvPr userDrawn="1"/>
            </p:nvSpPr>
            <p:spPr bwMode="auto">
              <a:xfrm>
                <a:off x="1001776" y="4084346"/>
                <a:ext cx="474980" cy="0"/>
              </a:xfrm>
              <a:custGeom>
                <a:avLst/>
                <a:gdLst>
                  <a:gd name="T0" fmla="*/ 332 w 332"/>
                  <a:gd name="T1" fmla="*/ 0 w 332"/>
                  <a:gd name="T2" fmla="*/ 0 w 332"/>
                </a:gdLst>
                <a:ahLst/>
                <a:cxnLst>
                  <a:cxn ang="0">
                    <a:pos x="T0" y="0"/>
                  </a:cxn>
                  <a:cxn ang="0">
                    <a:pos x="T1" y="0"/>
                  </a:cxn>
                  <a:cxn ang="0">
                    <a:pos x="T2" y="0"/>
                  </a:cxn>
                </a:cxnLst>
                <a:rect l="0" t="0" r="r" b="b"/>
                <a:pathLst>
                  <a:path w="332">
                    <a:moveTo>
                      <a:pt x="332" y="0"/>
                    </a:moveTo>
                    <a:lnTo>
                      <a:pt x="0" y="0"/>
                    </a:lnTo>
                    <a:lnTo>
                      <a:pt x="0"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7" name="Freeform 92">
                <a:extLst>
                  <a:ext uri="{FF2B5EF4-FFF2-40B4-BE49-F238E27FC236}">
                    <a16:creationId xmlns:a16="http://schemas.microsoft.com/office/drawing/2014/main" id="{0E44A7E5-CEC8-7A47-9702-6266A33F6377}"/>
                  </a:ext>
                </a:extLst>
              </p:cNvPr>
              <p:cNvSpPr/>
              <p:nvPr userDrawn="1"/>
            </p:nvSpPr>
            <p:spPr bwMode="auto">
              <a:xfrm>
                <a:off x="1001776" y="4321332"/>
                <a:ext cx="474980" cy="2856"/>
              </a:xfrm>
              <a:custGeom>
                <a:avLst/>
                <a:gdLst>
                  <a:gd name="T0" fmla="*/ 0 w 332"/>
                  <a:gd name="T1" fmla="*/ 2 h 2"/>
                  <a:gd name="T2" fmla="*/ 0 w 332"/>
                  <a:gd name="T3" fmla="*/ 0 h 2"/>
                  <a:gd name="T4" fmla="*/ 332 w 332"/>
                  <a:gd name="T5" fmla="*/ 0 h 2"/>
                </a:gdLst>
                <a:ahLst/>
                <a:cxnLst>
                  <a:cxn ang="0">
                    <a:pos x="T0" y="T1"/>
                  </a:cxn>
                  <a:cxn ang="0">
                    <a:pos x="T2" y="T3"/>
                  </a:cxn>
                  <a:cxn ang="0">
                    <a:pos x="T4" y="T5"/>
                  </a:cxn>
                </a:cxnLst>
                <a:rect l="0" t="0" r="r" b="b"/>
                <a:pathLst>
                  <a:path w="332" h="2">
                    <a:moveTo>
                      <a:pt x="0" y="2"/>
                    </a:moveTo>
                    <a:lnTo>
                      <a:pt x="0" y="0"/>
                    </a:lnTo>
                    <a:lnTo>
                      <a:pt x="332" y="0"/>
                    </a:lnTo>
                  </a:path>
                </a:pathLst>
              </a:custGeom>
              <a:noFill/>
              <a:ln w="2698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sp>
        <p:nvSpPr>
          <p:cNvPr id="101" name="Picture Placeholder 8">
            <a:extLst>
              <a:ext uri="{FF2B5EF4-FFF2-40B4-BE49-F238E27FC236}">
                <a16:creationId xmlns:a16="http://schemas.microsoft.com/office/drawing/2014/main" id="{3A5553CC-F01E-2043-8C64-3CB9FB431B7D}"/>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104" name="Group 103"/>
          <p:cNvGrpSpPr/>
          <p:nvPr userDrawn="1"/>
        </p:nvGrpSpPr>
        <p:grpSpPr>
          <a:xfrm>
            <a:off x="141943" y="409143"/>
            <a:ext cx="768350" cy="182563"/>
            <a:chOff x="141943" y="490966"/>
            <a:chExt cx="768350" cy="182563"/>
          </a:xfrm>
        </p:grpSpPr>
        <p:sp>
          <p:nvSpPr>
            <p:cNvPr id="105"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8" name="Group 107"/>
          <p:cNvGrpSpPr/>
          <p:nvPr userDrawn="1"/>
        </p:nvGrpSpPr>
        <p:grpSpPr>
          <a:xfrm>
            <a:off x="11372850" y="192087"/>
            <a:ext cx="588963" cy="350838"/>
            <a:chOff x="11372850" y="192087"/>
            <a:chExt cx="588963" cy="350838"/>
          </a:xfrm>
        </p:grpSpPr>
        <p:sp>
          <p:nvSpPr>
            <p:cNvPr id="109"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983425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nu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19134" y="1197354"/>
            <a:ext cx="4834665" cy="931178"/>
          </a:xfrm>
        </p:spPr>
        <p:txBody>
          <a:bodyPr/>
          <a:lstStyle>
            <a:lvl1pPr>
              <a:defRPr/>
            </a:lvl1pPr>
          </a:lstStyle>
          <a:p>
            <a:r>
              <a:rPr lang="en-US"/>
              <a:t>Menu 3</a:t>
            </a:r>
          </a:p>
        </p:txBody>
      </p:sp>
      <p:sp>
        <p:nvSpPr>
          <p:cNvPr id="3" name="Date Placeholder 2"/>
          <p:cNvSpPr>
            <a:spLocks noGrp="1"/>
          </p:cNvSpPr>
          <p:nvPr>
            <p:ph type="dt" sz="half" idx="10"/>
          </p:nvPr>
        </p:nvSpPr>
        <p:spPr/>
        <p:txBody>
          <a:bodyPr/>
          <a:lstStyle/>
          <a:p>
            <a:fld id="{E6AEF9DC-F0F1-4568-8064-5F98B519348D}" type="datetimeFigureOut">
              <a:rPr lang="en-US" smtClean="0"/>
              <a:t>10/29/2021</a:t>
            </a:fld>
            <a:endParaRPr lang="en-US"/>
          </a:p>
        </p:txBody>
      </p:sp>
      <p:sp>
        <p:nvSpPr>
          <p:cNvPr id="4" name="Footer Placeholder 3"/>
          <p:cNvSpPr>
            <a:spLocks noGrp="1"/>
          </p:cNvSpPr>
          <p:nvPr>
            <p:ph type="ftr" sz="quarter" idx="11"/>
          </p:nvPr>
        </p:nvSpPr>
        <p:spPr/>
        <p:txBody>
          <a:bodyPr/>
          <a:lstStyle/>
          <a:p>
            <a:r>
              <a:rPr lang="en-US"/>
              <a:t>Copyright FIS</a:t>
            </a:r>
          </a:p>
        </p:txBody>
      </p:sp>
      <p:sp>
        <p:nvSpPr>
          <p:cNvPr id="5" name="Slide Number Placeholder 4"/>
          <p:cNvSpPr>
            <a:spLocks noGrp="1"/>
          </p:cNvSpPr>
          <p:nvPr>
            <p:ph type="sldNum" sz="quarter" idx="12"/>
          </p:nvPr>
        </p:nvSpPr>
        <p:spPr/>
        <p:txBody>
          <a:bodyPr/>
          <a:lstStyle/>
          <a:p>
            <a:fld id="{B3CA9172-2E90-439A-AFBD-64C67CA03A56}" type="slidenum">
              <a:rPr lang="en-US" smtClean="0"/>
              <a:t>‹#›</a:t>
            </a:fld>
            <a:endParaRPr lang="en-US"/>
          </a:p>
        </p:txBody>
      </p:sp>
      <p:sp>
        <p:nvSpPr>
          <p:cNvPr id="25" name="Picture Placeholder 17"/>
          <p:cNvSpPr>
            <a:spLocks noGrp="1"/>
          </p:cNvSpPr>
          <p:nvPr>
            <p:ph type="pic" sz="quarter" idx="30" hasCustomPrompt="1"/>
          </p:nvPr>
        </p:nvSpPr>
        <p:spPr>
          <a:xfrm>
            <a:off x="1" y="0"/>
            <a:ext cx="5991224" cy="6858000"/>
          </a:xfrm>
          <a:prstGeom prst="round2Diag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defRPr sz="1400" b="0" baseline="0">
                <a:solidFill>
                  <a:schemeClr val="tx2"/>
                </a:solidFill>
                <a:latin typeface="+mn-lt"/>
                <a:ea typeface="Open Sans" panose="020B0306030504020204" pitchFamily="34" charset="0"/>
                <a:cs typeface="Open Sans" panose="020B0306030504020204" pitchFamily="34" charset="0"/>
              </a:defRPr>
            </a:lvl1pPr>
          </a:lstStyle>
          <a:p>
            <a:r>
              <a:rPr lang="en-US"/>
              <a:t>Click vào đây và thêm ảnh minh họa</a:t>
            </a:r>
            <a:endParaRPr lang="en-US" dirty="0"/>
          </a:p>
        </p:txBody>
      </p:sp>
      <p:sp>
        <p:nvSpPr>
          <p:cNvPr id="29" name="Text Placeholder 6"/>
          <p:cNvSpPr>
            <a:spLocks noGrp="1"/>
          </p:cNvSpPr>
          <p:nvPr>
            <p:ph type="body" sz="quarter" idx="13" hasCustomPrompt="1"/>
          </p:nvPr>
        </p:nvSpPr>
        <p:spPr>
          <a:xfrm>
            <a:off x="6519137" y="2251056"/>
            <a:ext cx="4254500" cy="436975"/>
          </a:xfrm>
        </p:spPr>
        <p:txBody>
          <a:bodyPr>
            <a:normAutofit/>
          </a:bodyPr>
          <a:lstStyle>
            <a:lvl1pPr marL="0" indent="0">
              <a:buNone/>
              <a:defRPr sz="2000" baseline="0"/>
            </a:lvl1pPr>
          </a:lstStyle>
          <a:p>
            <a:pPr lvl="0"/>
            <a:r>
              <a:rPr lang="en-US"/>
              <a:t>Nội dung trình bày 1</a:t>
            </a:r>
          </a:p>
        </p:txBody>
      </p:sp>
      <p:sp>
        <p:nvSpPr>
          <p:cNvPr id="30" name="Text Placeholder 6"/>
          <p:cNvSpPr>
            <a:spLocks noGrp="1"/>
          </p:cNvSpPr>
          <p:nvPr>
            <p:ph type="body" sz="quarter" idx="15" hasCustomPrompt="1"/>
          </p:nvPr>
        </p:nvSpPr>
        <p:spPr>
          <a:xfrm>
            <a:off x="6519136" y="3389070"/>
            <a:ext cx="4254500" cy="436975"/>
          </a:xfrm>
        </p:spPr>
        <p:txBody>
          <a:bodyPr>
            <a:normAutofit/>
          </a:bodyPr>
          <a:lstStyle>
            <a:lvl1pPr marL="0" indent="0">
              <a:buNone/>
              <a:defRPr sz="2000" baseline="0"/>
            </a:lvl1pPr>
          </a:lstStyle>
          <a:p>
            <a:pPr lvl="0"/>
            <a:r>
              <a:rPr lang="en-US"/>
              <a:t>Nội dung trình bày 1</a:t>
            </a:r>
          </a:p>
        </p:txBody>
      </p:sp>
      <p:sp>
        <p:nvSpPr>
          <p:cNvPr id="31" name="Text Placeholder 6"/>
          <p:cNvSpPr>
            <a:spLocks noGrp="1"/>
          </p:cNvSpPr>
          <p:nvPr>
            <p:ph type="body" sz="quarter" idx="17" hasCustomPrompt="1"/>
          </p:nvPr>
        </p:nvSpPr>
        <p:spPr>
          <a:xfrm>
            <a:off x="6519134" y="4517576"/>
            <a:ext cx="4254500" cy="436975"/>
          </a:xfrm>
        </p:spPr>
        <p:txBody>
          <a:bodyPr>
            <a:normAutofit/>
          </a:bodyPr>
          <a:lstStyle>
            <a:lvl1pPr marL="0" indent="0">
              <a:buNone/>
              <a:defRPr sz="2000" baseline="0"/>
            </a:lvl1pPr>
          </a:lstStyle>
          <a:p>
            <a:pPr lvl="0"/>
            <a:r>
              <a:rPr lang="en-US"/>
              <a:t>Nội dung trình bày 1</a:t>
            </a:r>
          </a:p>
        </p:txBody>
      </p:sp>
      <p:sp>
        <p:nvSpPr>
          <p:cNvPr id="32" name="Text Placeholder 6"/>
          <p:cNvSpPr>
            <a:spLocks noGrp="1"/>
          </p:cNvSpPr>
          <p:nvPr>
            <p:ph type="body" sz="quarter" idx="19" hasCustomPrompt="1"/>
          </p:nvPr>
        </p:nvSpPr>
        <p:spPr>
          <a:xfrm>
            <a:off x="6519137" y="2820063"/>
            <a:ext cx="4254500" cy="436975"/>
          </a:xfrm>
        </p:spPr>
        <p:txBody>
          <a:bodyPr>
            <a:normAutofit/>
          </a:bodyPr>
          <a:lstStyle>
            <a:lvl1pPr marL="0" indent="0">
              <a:buNone/>
              <a:defRPr sz="2000" baseline="0"/>
            </a:lvl1pPr>
          </a:lstStyle>
          <a:p>
            <a:pPr lvl="0"/>
            <a:r>
              <a:rPr lang="en-US"/>
              <a:t>Nội dung trình bày 1</a:t>
            </a:r>
          </a:p>
        </p:txBody>
      </p:sp>
      <p:sp>
        <p:nvSpPr>
          <p:cNvPr id="33" name="Text Placeholder 6"/>
          <p:cNvSpPr>
            <a:spLocks noGrp="1"/>
          </p:cNvSpPr>
          <p:nvPr>
            <p:ph type="body" sz="quarter" idx="21" hasCustomPrompt="1"/>
          </p:nvPr>
        </p:nvSpPr>
        <p:spPr>
          <a:xfrm>
            <a:off x="6519136" y="3958077"/>
            <a:ext cx="4254500" cy="436975"/>
          </a:xfrm>
        </p:spPr>
        <p:txBody>
          <a:bodyPr>
            <a:normAutofit/>
          </a:bodyPr>
          <a:lstStyle>
            <a:lvl1pPr marL="0" indent="0">
              <a:buNone/>
              <a:defRPr sz="2000" baseline="0"/>
            </a:lvl1pPr>
          </a:lstStyle>
          <a:p>
            <a:pPr lvl="0"/>
            <a:r>
              <a:rPr lang="en-US"/>
              <a:t>Nội dung trình bày 1</a:t>
            </a:r>
          </a:p>
        </p:txBody>
      </p:sp>
      <p:sp>
        <p:nvSpPr>
          <p:cNvPr id="34" name="Text Placeholder 6"/>
          <p:cNvSpPr>
            <a:spLocks noGrp="1"/>
          </p:cNvSpPr>
          <p:nvPr>
            <p:ph type="body" sz="quarter" idx="23" hasCustomPrompt="1"/>
          </p:nvPr>
        </p:nvSpPr>
        <p:spPr>
          <a:xfrm>
            <a:off x="6519134" y="5086583"/>
            <a:ext cx="4254500" cy="436975"/>
          </a:xfrm>
        </p:spPr>
        <p:txBody>
          <a:bodyPr>
            <a:normAutofit/>
          </a:bodyPr>
          <a:lstStyle>
            <a:lvl1pPr marL="0" indent="0">
              <a:buNone/>
              <a:defRPr sz="2000" baseline="0"/>
            </a:lvl1pPr>
          </a:lstStyle>
          <a:p>
            <a:pPr lvl="0"/>
            <a:r>
              <a:rPr lang="en-US"/>
              <a:t>Nội dung trình bày 1</a:t>
            </a:r>
          </a:p>
        </p:txBody>
      </p:sp>
      <p:sp>
        <p:nvSpPr>
          <p:cNvPr id="15" name="Picture Placeholder 8">
            <a:extLst>
              <a:ext uri="{FF2B5EF4-FFF2-40B4-BE49-F238E27FC236}">
                <a16:creationId xmlns:a16="http://schemas.microsoft.com/office/drawing/2014/main" id="{482AC55B-95DA-FC4B-A99C-A135DCD4ECDA}"/>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16" name="Group 15"/>
          <p:cNvGrpSpPr/>
          <p:nvPr userDrawn="1"/>
        </p:nvGrpSpPr>
        <p:grpSpPr>
          <a:xfrm>
            <a:off x="11372850" y="192087"/>
            <a:ext cx="588963" cy="350838"/>
            <a:chOff x="11372850" y="192087"/>
            <a:chExt cx="588963" cy="350838"/>
          </a:xfrm>
        </p:grpSpPr>
        <p:sp>
          <p:nvSpPr>
            <p:cNvPr id="17"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76017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nu 4_Cus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828" y="302004"/>
            <a:ext cx="8841095" cy="931178"/>
          </a:xfrm>
        </p:spPr>
        <p:txBody>
          <a:bodyPr/>
          <a:lstStyle>
            <a:lvl1pPr>
              <a:defRPr baseline="0"/>
            </a:lvl1pPr>
          </a:lstStyle>
          <a:p>
            <a:r>
              <a:rPr lang="en-US"/>
              <a:t>Menu 4 – font size 32pt</a:t>
            </a:r>
          </a:p>
        </p:txBody>
      </p:sp>
      <p:sp>
        <p:nvSpPr>
          <p:cNvPr id="3" name="Date Placeholder 2"/>
          <p:cNvSpPr>
            <a:spLocks noGrp="1"/>
          </p:cNvSpPr>
          <p:nvPr>
            <p:ph type="dt" sz="half" idx="10"/>
          </p:nvPr>
        </p:nvSpPr>
        <p:spPr/>
        <p:txBody>
          <a:bodyPr/>
          <a:lstStyle/>
          <a:p>
            <a:fld id="{E6AEF9DC-F0F1-4568-8064-5F98B519348D}" type="datetimeFigureOut">
              <a:rPr lang="en-US" smtClean="0"/>
              <a:t>10/29/2021</a:t>
            </a:fld>
            <a:endParaRPr lang="en-US"/>
          </a:p>
        </p:txBody>
      </p:sp>
      <p:sp>
        <p:nvSpPr>
          <p:cNvPr id="4" name="Footer Placeholder 3"/>
          <p:cNvSpPr>
            <a:spLocks noGrp="1"/>
          </p:cNvSpPr>
          <p:nvPr>
            <p:ph type="ftr" sz="quarter" idx="11"/>
          </p:nvPr>
        </p:nvSpPr>
        <p:spPr/>
        <p:txBody>
          <a:bodyPr/>
          <a:lstStyle/>
          <a:p>
            <a:r>
              <a:rPr lang="en-US"/>
              <a:t>Copyright FIS</a:t>
            </a:r>
          </a:p>
        </p:txBody>
      </p:sp>
      <p:sp>
        <p:nvSpPr>
          <p:cNvPr id="5" name="Slide Number Placeholder 4"/>
          <p:cNvSpPr>
            <a:spLocks noGrp="1"/>
          </p:cNvSpPr>
          <p:nvPr>
            <p:ph type="sldNum" sz="quarter" idx="12"/>
          </p:nvPr>
        </p:nvSpPr>
        <p:spPr/>
        <p:txBody>
          <a:bodyPr/>
          <a:lstStyle/>
          <a:p>
            <a:fld id="{B3CA9172-2E90-439A-AFBD-64C67CA03A56}" type="slidenum">
              <a:rPr lang="en-US" smtClean="0"/>
              <a:t>‹#›</a:t>
            </a:fld>
            <a:endParaRPr lang="en-US"/>
          </a:p>
        </p:txBody>
      </p:sp>
      <p:sp>
        <p:nvSpPr>
          <p:cNvPr id="7" name="Text Placeholder 6"/>
          <p:cNvSpPr>
            <a:spLocks noGrp="1"/>
          </p:cNvSpPr>
          <p:nvPr>
            <p:ph type="body" sz="quarter" idx="13" hasCustomPrompt="1"/>
          </p:nvPr>
        </p:nvSpPr>
        <p:spPr>
          <a:xfrm>
            <a:off x="609600" y="1609725"/>
            <a:ext cx="6848475" cy="3648075"/>
          </a:xfrm>
        </p:spPr>
        <p:txBody>
          <a:bodyPr>
            <a:noAutofit/>
          </a:bodyPr>
          <a:lstStyle>
            <a:lvl1pPr marL="0" indent="0">
              <a:buNone/>
              <a:defRPr sz="18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vi-VN"/>
              <a:t>Menu 4 sử dụng Smart art</a:t>
            </a:r>
          </a:p>
          <a:p>
            <a:pPr lvl="0"/>
            <a:r>
              <a:rPr lang="vi-VN"/>
              <a:t>Tag Insert ››› SmartArt ››› Chọn menu tương ứng</a:t>
            </a:r>
            <a:endParaRPr lang="en-US"/>
          </a:p>
          <a:p>
            <a:pPr lvl="0"/>
            <a:r>
              <a:rPr lang="vi-VN"/>
              <a:t>Phù hợp với trường hợp nhiều bài trình bày không áp dụng được bố cục menu 1 2 3 trên. </a:t>
            </a:r>
            <a:endParaRPr lang="en-US"/>
          </a:p>
        </p:txBody>
      </p:sp>
      <p:sp>
        <p:nvSpPr>
          <p:cNvPr id="17" name="Picture Placeholder 8">
            <a:extLst>
              <a:ext uri="{FF2B5EF4-FFF2-40B4-BE49-F238E27FC236}">
                <a16:creationId xmlns:a16="http://schemas.microsoft.com/office/drawing/2014/main" id="{C0D99DE6-6059-6B4F-9FC4-4F66B2D2663B}"/>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18" name="Group 17"/>
          <p:cNvGrpSpPr/>
          <p:nvPr userDrawn="1"/>
        </p:nvGrpSpPr>
        <p:grpSpPr>
          <a:xfrm>
            <a:off x="141943" y="409143"/>
            <a:ext cx="768350" cy="182563"/>
            <a:chOff x="141943" y="490966"/>
            <a:chExt cx="768350" cy="182563"/>
          </a:xfrm>
        </p:grpSpPr>
        <p:sp>
          <p:nvSpPr>
            <p:cNvPr id="20" name="Oval 5"/>
            <p:cNvSpPr>
              <a:spLocks noChangeArrowheads="1"/>
            </p:cNvSpPr>
            <p:nvPr/>
          </p:nvSpPr>
          <p:spPr bwMode="auto">
            <a:xfrm>
              <a:off x="141943" y="490966"/>
              <a:ext cx="184150" cy="182563"/>
            </a:xfrm>
            <a:prstGeom prst="ellipse">
              <a:avLst/>
            </a:prstGeom>
            <a:solidFill>
              <a:srgbClr val="0852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Oval 6"/>
            <p:cNvSpPr>
              <a:spLocks noChangeArrowheads="1"/>
            </p:cNvSpPr>
            <p:nvPr/>
          </p:nvSpPr>
          <p:spPr bwMode="auto">
            <a:xfrm>
              <a:off x="434043" y="490966"/>
              <a:ext cx="184150" cy="182563"/>
            </a:xfrm>
            <a:prstGeom prst="ellipse">
              <a:avLst/>
            </a:prstGeom>
            <a:solidFill>
              <a:srgbClr val="FF8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Oval 7"/>
            <p:cNvSpPr>
              <a:spLocks noChangeArrowheads="1"/>
            </p:cNvSpPr>
            <p:nvPr/>
          </p:nvSpPr>
          <p:spPr bwMode="auto">
            <a:xfrm>
              <a:off x="726143" y="490966"/>
              <a:ext cx="184150" cy="182563"/>
            </a:xfrm>
            <a:prstGeom prst="ellipse">
              <a:avLst/>
            </a:prstGeom>
            <a:solidFill>
              <a:srgbClr val="51B7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3" name="Group 22"/>
          <p:cNvGrpSpPr/>
          <p:nvPr userDrawn="1"/>
        </p:nvGrpSpPr>
        <p:grpSpPr>
          <a:xfrm>
            <a:off x="11372850" y="192087"/>
            <a:ext cx="588963" cy="350838"/>
            <a:chOff x="11372850" y="192087"/>
            <a:chExt cx="588963" cy="350838"/>
          </a:xfrm>
        </p:grpSpPr>
        <p:sp>
          <p:nvSpPr>
            <p:cNvPr id="24"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95526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Break - Option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81282" y="1709739"/>
            <a:ext cx="6701118" cy="1374396"/>
          </a:xfrm>
        </p:spPr>
        <p:txBody>
          <a:bodyPr anchor="t"/>
          <a:lstStyle>
            <a:lvl1pPr>
              <a:defRPr sz="3200" baseline="0">
                <a:solidFill>
                  <a:schemeClr val="accent1"/>
                </a:solidFill>
              </a:defRPr>
            </a:lvl1pPr>
          </a:lstStyle>
          <a:p>
            <a:r>
              <a:rPr lang="en-US"/>
              <a:t>Header 1 – font size 32</a:t>
            </a:r>
          </a:p>
        </p:txBody>
      </p:sp>
      <p:sp>
        <p:nvSpPr>
          <p:cNvPr id="3" name="Text Placeholder 2"/>
          <p:cNvSpPr>
            <a:spLocks noGrp="1"/>
          </p:cNvSpPr>
          <p:nvPr>
            <p:ph type="body" idx="1" hasCustomPrompt="1"/>
          </p:nvPr>
        </p:nvSpPr>
        <p:spPr>
          <a:xfrm>
            <a:off x="4881282" y="2414022"/>
            <a:ext cx="5786718" cy="1288295"/>
          </a:xfrm>
        </p:spPr>
        <p:txBody>
          <a:bodyPr>
            <a:normAutofit/>
          </a:bodyPr>
          <a:lstStyle>
            <a:lvl1pPr marL="0" indent="0">
              <a:buNone/>
              <a:defRPr sz="1600" b="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Mô tả - hoặc tên người trình bày - Font size 16 pt</a:t>
            </a:r>
          </a:p>
        </p:txBody>
      </p:sp>
      <p:sp>
        <p:nvSpPr>
          <p:cNvPr id="4" name="Date Placeholder 3"/>
          <p:cNvSpPr>
            <a:spLocks noGrp="1"/>
          </p:cNvSpPr>
          <p:nvPr>
            <p:ph type="dt" sz="half" idx="10"/>
          </p:nvPr>
        </p:nvSpPr>
        <p:spPr/>
        <p:txBody>
          <a:bodyPr/>
          <a:lstStyle/>
          <a:p>
            <a:fld id="{E6AEF9DC-F0F1-4568-8064-5F98B519348D}"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7" name="Picture Placeholder 15"/>
          <p:cNvSpPr>
            <a:spLocks noGrp="1"/>
          </p:cNvSpPr>
          <p:nvPr>
            <p:ph type="pic" sz="quarter" idx="13" hasCustomPrompt="1"/>
          </p:nvPr>
        </p:nvSpPr>
        <p:spPr>
          <a:xfrm>
            <a:off x="0" y="0"/>
            <a:ext cx="4881282" cy="6168271"/>
          </a:xfrm>
          <a:custGeom>
            <a:avLst/>
            <a:gdLst>
              <a:gd name="connsiteX0" fmla="*/ 0 w 4105275"/>
              <a:gd name="connsiteY0" fmla="*/ 0 h 5270500"/>
              <a:gd name="connsiteX1" fmla="*/ 4105275 w 4105275"/>
              <a:gd name="connsiteY1" fmla="*/ 0 h 5270500"/>
              <a:gd name="connsiteX2" fmla="*/ 3311891 w 4105275"/>
              <a:gd name="connsiteY2" fmla="*/ 3416545 h 5270500"/>
              <a:gd name="connsiteX3" fmla="*/ 972814 w 4105275"/>
              <a:gd name="connsiteY3" fmla="*/ 5270500 h 5270500"/>
              <a:gd name="connsiteX4" fmla="*/ 0 w 4105275"/>
              <a:gd name="connsiteY4" fmla="*/ 5270500 h 5270500"/>
              <a:gd name="connsiteX5" fmla="*/ 0 w 4105275"/>
              <a:gd name="connsiteY5" fmla="*/ 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5275" h="5270500">
                <a:moveTo>
                  <a:pt x="0" y="0"/>
                </a:moveTo>
                <a:lnTo>
                  <a:pt x="4105275" y="0"/>
                </a:lnTo>
                <a:cubicBezTo>
                  <a:pt x="3311891" y="3416545"/>
                  <a:pt x="3311891" y="3416545"/>
                  <a:pt x="3311891" y="3416545"/>
                </a:cubicBezTo>
                <a:cubicBezTo>
                  <a:pt x="3058960" y="4502155"/>
                  <a:pt x="2090469" y="5270500"/>
                  <a:pt x="972814" y="5270500"/>
                </a:cubicBezTo>
                <a:cubicBezTo>
                  <a:pt x="0" y="5270500"/>
                  <a:pt x="0" y="5270500"/>
                  <a:pt x="0" y="5270500"/>
                </a:cubicBezTo>
                <a:cubicBezTo>
                  <a:pt x="0" y="0"/>
                  <a:pt x="0" y="0"/>
                  <a:pt x="0" y="0"/>
                </a:cubicBez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a:lvl1pPr>
          </a:lstStyle>
          <a:p>
            <a:r>
              <a:rPr lang="en-US"/>
              <a:t>Click vào đây và thêm ảnh minh họa</a:t>
            </a:r>
          </a:p>
          <a:p>
            <a:endParaRPr lang="en-US"/>
          </a:p>
        </p:txBody>
      </p:sp>
      <p:sp>
        <p:nvSpPr>
          <p:cNvPr id="10" name="Picture Placeholder 8">
            <a:extLst>
              <a:ext uri="{FF2B5EF4-FFF2-40B4-BE49-F238E27FC236}">
                <a16:creationId xmlns:a16="http://schemas.microsoft.com/office/drawing/2014/main" id="{637EFF55-5E92-ED41-A906-A97ACFD3E4EA}"/>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grpSp>
        <p:nvGrpSpPr>
          <p:cNvPr id="11" name="Group 10"/>
          <p:cNvGrpSpPr/>
          <p:nvPr userDrawn="1"/>
        </p:nvGrpSpPr>
        <p:grpSpPr>
          <a:xfrm>
            <a:off x="11372850" y="192087"/>
            <a:ext cx="588963" cy="350838"/>
            <a:chOff x="11372850" y="192087"/>
            <a:chExt cx="588963" cy="350838"/>
          </a:xfrm>
        </p:grpSpPr>
        <p:sp>
          <p:nvSpPr>
            <p:cNvPr id="12" name="Freeform 5"/>
            <p:cNvSpPr>
              <a:spLocks noEditPoints="1"/>
            </p:cNvSpPr>
            <p:nvPr userDrawn="1"/>
          </p:nvSpPr>
          <p:spPr bwMode="auto">
            <a:xfrm>
              <a:off x="11372850" y="246062"/>
              <a:ext cx="214313" cy="242888"/>
            </a:xfrm>
            <a:custGeom>
              <a:avLst/>
              <a:gdLst>
                <a:gd name="T0" fmla="*/ 152 w 284"/>
                <a:gd name="T1" fmla="*/ 0 h 325"/>
                <a:gd name="T2" fmla="*/ 59 w 284"/>
                <a:gd name="T3" fmla="*/ 70 h 325"/>
                <a:gd name="T4" fmla="*/ 58 w 284"/>
                <a:gd name="T5" fmla="*/ 73 h 325"/>
                <a:gd name="T6" fmla="*/ 56 w 284"/>
                <a:gd name="T7" fmla="*/ 81 h 325"/>
                <a:gd name="T8" fmla="*/ 0 w 284"/>
                <a:gd name="T9" fmla="*/ 325 h 325"/>
                <a:gd name="T10" fmla="*/ 135 w 284"/>
                <a:gd name="T11" fmla="*/ 325 h 325"/>
                <a:gd name="T12" fmla="*/ 224 w 284"/>
                <a:gd name="T13" fmla="*/ 261 h 325"/>
                <a:gd name="T14" fmla="*/ 229 w 284"/>
                <a:gd name="T15" fmla="*/ 238 h 325"/>
                <a:gd name="T16" fmla="*/ 284 w 284"/>
                <a:gd name="T17" fmla="*/ 0 h 325"/>
                <a:gd name="T18" fmla="*/ 152 w 284"/>
                <a:gd name="T19" fmla="*/ 0 h 325"/>
                <a:gd name="T20" fmla="*/ 227 w 284"/>
                <a:gd name="T21" fmla="*/ 107 h 325"/>
                <a:gd name="T22" fmla="*/ 201 w 284"/>
                <a:gd name="T23" fmla="*/ 117 h 325"/>
                <a:gd name="T24" fmla="*/ 119 w 284"/>
                <a:gd name="T25" fmla="*/ 117 h 325"/>
                <a:gd name="T26" fmla="*/ 112 w 284"/>
                <a:gd name="T27" fmla="*/ 145 h 325"/>
                <a:gd name="T28" fmla="*/ 207 w 284"/>
                <a:gd name="T29" fmla="*/ 145 h 325"/>
                <a:gd name="T30" fmla="*/ 207 w 284"/>
                <a:gd name="T31" fmla="*/ 146 h 325"/>
                <a:gd name="T32" fmla="*/ 191 w 284"/>
                <a:gd name="T33" fmla="*/ 171 h 325"/>
                <a:gd name="T34" fmla="*/ 164 w 284"/>
                <a:gd name="T35" fmla="*/ 181 h 325"/>
                <a:gd name="T36" fmla="*/ 104 w 284"/>
                <a:gd name="T37" fmla="*/ 181 h 325"/>
                <a:gd name="T38" fmla="*/ 97 w 284"/>
                <a:gd name="T39" fmla="*/ 209 h 325"/>
                <a:gd name="T40" fmla="*/ 82 w 284"/>
                <a:gd name="T41" fmla="*/ 234 h 325"/>
                <a:gd name="T42" fmla="*/ 55 w 284"/>
                <a:gd name="T43" fmla="*/ 244 h 325"/>
                <a:gd name="T44" fmla="*/ 53 w 284"/>
                <a:gd name="T45" fmla="*/ 244 h 325"/>
                <a:gd name="T46" fmla="*/ 83 w 284"/>
                <a:gd name="T47" fmla="*/ 112 h 325"/>
                <a:gd name="T48" fmla="*/ 84 w 284"/>
                <a:gd name="T49" fmla="*/ 112 h 325"/>
                <a:gd name="T50" fmla="*/ 98 w 284"/>
                <a:gd name="T51" fmla="*/ 92 h 325"/>
                <a:gd name="T52" fmla="*/ 125 w 284"/>
                <a:gd name="T53" fmla="*/ 81 h 325"/>
                <a:gd name="T54" fmla="*/ 127 w 284"/>
                <a:gd name="T55" fmla="*/ 81 h 325"/>
                <a:gd name="T56" fmla="*/ 127 w 284"/>
                <a:gd name="T57" fmla="*/ 81 h 325"/>
                <a:gd name="T58" fmla="*/ 243 w 284"/>
                <a:gd name="T59" fmla="*/ 81 h 325"/>
                <a:gd name="T60" fmla="*/ 243 w 284"/>
                <a:gd name="T61" fmla="*/ 83 h 325"/>
                <a:gd name="T62" fmla="*/ 227 w 284"/>
                <a:gd name="T63" fmla="*/ 1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325">
                  <a:moveTo>
                    <a:pt x="152" y="0"/>
                  </a:moveTo>
                  <a:cubicBezTo>
                    <a:pt x="109" y="0"/>
                    <a:pt x="72" y="29"/>
                    <a:pt x="59" y="70"/>
                  </a:cubicBezTo>
                  <a:cubicBezTo>
                    <a:pt x="59" y="71"/>
                    <a:pt x="58" y="72"/>
                    <a:pt x="58" y="73"/>
                  </a:cubicBezTo>
                  <a:cubicBezTo>
                    <a:pt x="56" y="81"/>
                    <a:pt x="56" y="81"/>
                    <a:pt x="56" y="81"/>
                  </a:cubicBezTo>
                  <a:cubicBezTo>
                    <a:pt x="0" y="325"/>
                    <a:pt x="0" y="325"/>
                    <a:pt x="0" y="325"/>
                  </a:cubicBezTo>
                  <a:cubicBezTo>
                    <a:pt x="135" y="325"/>
                    <a:pt x="135" y="325"/>
                    <a:pt x="135" y="325"/>
                  </a:cubicBezTo>
                  <a:cubicBezTo>
                    <a:pt x="176" y="325"/>
                    <a:pt x="210" y="298"/>
                    <a:pt x="224" y="261"/>
                  </a:cubicBezTo>
                  <a:cubicBezTo>
                    <a:pt x="229" y="238"/>
                    <a:pt x="229" y="238"/>
                    <a:pt x="229" y="238"/>
                  </a:cubicBezTo>
                  <a:cubicBezTo>
                    <a:pt x="284" y="0"/>
                    <a:pt x="284" y="0"/>
                    <a:pt x="284" y="0"/>
                  </a:cubicBezTo>
                  <a:lnTo>
                    <a:pt x="152" y="0"/>
                  </a:lnTo>
                  <a:close/>
                  <a:moveTo>
                    <a:pt x="227" y="107"/>
                  </a:moveTo>
                  <a:cubicBezTo>
                    <a:pt x="219" y="114"/>
                    <a:pt x="210" y="117"/>
                    <a:pt x="201" y="117"/>
                  </a:cubicBezTo>
                  <a:cubicBezTo>
                    <a:pt x="119" y="117"/>
                    <a:pt x="119" y="117"/>
                    <a:pt x="119" y="117"/>
                  </a:cubicBezTo>
                  <a:cubicBezTo>
                    <a:pt x="112" y="145"/>
                    <a:pt x="112" y="145"/>
                    <a:pt x="112" y="145"/>
                  </a:cubicBezTo>
                  <a:cubicBezTo>
                    <a:pt x="207" y="145"/>
                    <a:pt x="207" y="145"/>
                    <a:pt x="207" y="145"/>
                  </a:cubicBezTo>
                  <a:cubicBezTo>
                    <a:pt x="207" y="146"/>
                    <a:pt x="207" y="146"/>
                    <a:pt x="207" y="146"/>
                  </a:cubicBezTo>
                  <a:cubicBezTo>
                    <a:pt x="204" y="156"/>
                    <a:pt x="199" y="164"/>
                    <a:pt x="191" y="171"/>
                  </a:cubicBezTo>
                  <a:cubicBezTo>
                    <a:pt x="183" y="177"/>
                    <a:pt x="174" y="181"/>
                    <a:pt x="164" y="181"/>
                  </a:cubicBezTo>
                  <a:cubicBezTo>
                    <a:pt x="104" y="181"/>
                    <a:pt x="104" y="181"/>
                    <a:pt x="104" y="181"/>
                  </a:cubicBezTo>
                  <a:cubicBezTo>
                    <a:pt x="97" y="209"/>
                    <a:pt x="97" y="209"/>
                    <a:pt x="97" y="209"/>
                  </a:cubicBezTo>
                  <a:cubicBezTo>
                    <a:pt x="95" y="219"/>
                    <a:pt x="90" y="227"/>
                    <a:pt x="82" y="234"/>
                  </a:cubicBezTo>
                  <a:cubicBezTo>
                    <a:pt x="73" y="241"/>
                    <a:pt x="64" y="244"/>
                    <a:pt x="55" y="244"/>
                  </a:cubicBezTo>
                  <a:cubicBezTo>
                    <a:pt x="53" y="244"/>
                    <a:pt x="53" y="244"/>
                    <a:pt x="53" y="244"/>
                  </a:cubicBezTo>
                  <a:cubicBezTo>
                    <a:pt x="83" y="112"/>
                    <a:pt x="83" y="112"/>
                    <a:pt x="83" y="112"/>
                  </a:cubicBezTo>
                  <a:cubicBezTo>
                    <a:pt x="84" y="112"/>
                    <a:pt x="84" y="112"/>
                    <a:pt x="84" y="112"/>
                  </a:cubicBezTo>
                  <a:cubicBezTo>
                    <a:pt x="85" y="106"/>
                    <a:pt x="90" y="98"/>
                    <a:pt x="98" y="92"/>
                  </a:cubicBezTo>
                  <a:cubicBezTo>
                    <a:pt x="106" y="85"/>
                    <a:pt x="115" y="81"/>
                    <a:pt x="125" y="81"/>
                  </a:cubicBezTo>
                  <a:cubicBezTo>
                    <a:pt x="127" y="81"/>
                    <a:pt x="127" y="81"/>
                    <a:pt x="127" y="81"/>
                  </a:cubicBezTo>
                  <a:cubicBezTo>
                    <a:pt x="127" y="81"/>
                    <a:pt x="127" y="81"/>
                    <a:pt x="127" y="81"/>
                  </a:cubicBezTo>
                  <a:cubicBezTo>
                    <a:pt x="243" y="81"/>
                    <a:pt x="243" y="81"/>
                    <a:pt x="243" y="81"/>
                  </a:cubicBezTo>
                  <a:cubicBezTo>
                    <a:pt x="243" y="83"/>
                    <a:pt x="243" y="83"/>
                    <a:pt x="243" y="83"/>
                  </a:cubicBezTo>
                  <a:cubicBezTo>
                    <a:pt x="240" y="92"/>
                    <a:pt x="235" y="101"/>
                    <a:pt x="227" y="107"/>
                  </a:cubicBez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noEditPoints="1"/>
            </p:cNvSpPr>
            <p:nvPr userDrawn="1"/>
          </p:nvSpPr>
          <p:spPr bwMode="auto">
            <a:xfrm>
              <a:off x="11539538" y="192087"/>
              <a:ext cx="239713" cy="350838"/>
            </a:xfrm>
            <a:custGeom>
              <a:avLst/>
              <a:gdLst>
                <a:gd name="T0" fmla="*/ 185 w 318"/>
                <a:gd name="T1" fmla="*/ 0 h 469"/>
                <a:gd name="T2" fmla="*/ 92 w 318"/>
                <a:gd name="T3" fmla="*/ 71 h 469"/>
                <a:gd name="T4" fmla="*/ 90 w 318"/>
                <a:gd name="T5" fmla="*/ 80 h 469"/>
                <a:gd name="T6" fmla="*/ 0 w 318"/>
                <a:gd name="T7" fmla="*/ 469 h 469"/>
                <a:gd name="T8" fmla="*/ 132 w 318"/>
                <a:gd name="T9" fmla="*/ 469 h 469"/>
                <a:gd name="T10" fmla="*/ 226 w 318"/>
                <a:gd name="T11" fmla="*/ 396 h 469"/>
                <a:gd name="T12" fmla="*/ 226 w 318"/>
                <a:gd name="T13" fmla="*/ 396 h 469"/>
                <a:gd name="T14" fmla="*/ 226 w 318"/>
                <a:gd name="T15" fmla="*/ 396 h 469"/>
                <a:gd name="T16" fmla="*/ 318 w 318"/>
                <a:gd name="T17" fmla="*/ 0 h 469"/>
                <a:gd name="T18" fmla="*/ 185 w 318"/>
                <a:gd name="T19" fmla="*/ 0 h 469"/>
                <a:gd name="T20" fmla="*/ 242 w 318"/>
                <a:gd name="T21" fmla="*/ 218 h 469"/>
                <a:gd name="T22" fmla="*/ 225 w 318"/>
                <a:gd name="T23" fmla="*/ 245 h 469"/>
                <a:gd name="T24" fmla="*/ 199 w 318"/>
                <a:gd name="T25" fmla="*/ 253 h 469"/>
                <a:gd name="T26" fmla="*/ 119 w 318"/>
                <a:gd name="T27" fmla="*/ 253 h 469"/>
                <a:gd name="T28" fmla="*/ 113 w 318"/>
                <a:gd name="T29" fmla="*/ 281 h 469"/>
                <a:gd name="T30" fmla="*/ 97 w 318"/>
                <a:gd name="T31" fmla="*/ 306 h 469"/>
                <a:gd name="T32" fmla="*/ 70 w 318"/>
                <a:gd name="T33" fmla="*/ 316 h 469"/>
                <a:gd name="T34" fmla="*/ 68 w 318"/>
                <a:gd name="T35" fmla="*/ 316 h 469"/>
                <a:gd name="T36" fmla="*/ 69 w 318"/>
                <a:gd name="T37" fmla="*/ 316 h 469"/>
                <a:gd name="T38" fmla="*/ 68 w 318"/>
                <a:gd name="T39" fmla="*/ 316 h 469"/>
                <a:gd name="T40" fmla="*/ 106 w 318"/>
                <a:gd name="T41" fmla="*/ 153 h 469"/>
                <a:gd name="T42" fmla="*/ 222 w 318"/>
                <a:gd name="T43" fmla="*/ 153 h 469"/>
                <a:gd name="T44" fmla="*/ 242 w 318"/>
                <a:gd name="T45" fmla="*/ 161 h 469"/>
                <a:gd name="T46" fmla="*/ 250 w 318"/>
                <a:gd name="T47" fmla="*/ 181 h 469"/>
                <a:gd name="T48" fmla="*/ 249 w 318"/>
                <a:gd name="T49" fmla="*/ 188 h 469"/>
                <a:gd name="T50" fmla="*/ 242 w 318"/>
                <a:gd name="T51" fmla="*/ 21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469">
                  <a:moveTo>
                    <a:pt x="185" y="0"/>
                  </a:moveTo>
                  <a:cubicBezTo>
                    <a:pt x="141" y="0"/>
                    <a:pt x="104" y="30"/>
                    <a:pt x="92" y="71"/>
                  </a:cubicBezTo>
                  <a:cubicBezTo>
                    <a:pt x="91" y="74"/>
                    <a:pt x="90" y="77"/>
                    <a:pt x="90" y="80"/>
                  </a:cubicBezTo>
                  <a:cubicBezTo>
                    <a:pt x="0" y="469"/>
                    <a:pt x="0" y="469"/>
                    <a:pt x="0" y="469"/>
                  </a:cubicBezTo>
                  <a:cubicBezTo>
                    <a:pt x="132" y="469"/>
                    <a:pt x="132" y="469"/>
                    <a:pt x="132" y="469"/>
                  </a:cubicBezTo>
                  <a:cubicBezTo>
                    <a:pt x="178" y="469"/>
                    <a:pt x="216" y="438"/>
                    <a:pt x="226" y="396"/>
                  </a:cubicBezTo>
                  <a:cubicBezTo>
                    <a:pt x="226" y="396"/>
                    <a:pt x="226" y="396"/>
                    <a:pt x="226" y="396"/>
                  </a:cubicBezTo>
                  <a:cubicBezTo>
                    <a:pt x="226" y="396"/>
                    <a:pt x="226" y="396"/>
                    <a:pt x="226" y="396"/>
                  </a:cubicBezTo>
                  <a:cubicBezTo>
                    <a:pt x="318" y="0"/>
                    <a:pt x="318" y="0"/>
                    <a:pt x="318" y="0"/>
                  </a:cubicBezTo>
                  <a:lnTo>
                    <a:pt x="185" y="0"/>
                  </a:lnTo>
                  <a:close/>
                  <a:moveTo>
                    <a:pt x="242" y="218"/>
                  </a:moveTo>
                  <a:cubicBezTo>
                    <a:pt x="239" y="228"/>
                    <a:pt x="234" y="238"/>
                    <a:pt x="225" y="245"/>
                  </a:cubicBezTo>
                  <a:cubicBezTo>
                    <a:pt x="217" y="252"/>
                    <a:pt x="209" y="253"/>
                    <a:pt x="199" y="253"/>
                  </a:cubicBezTo>
                  <a:cubicBezTo>
                    <a:pt x="119" y="253"/>
                    <a:pt x="119" y="253"/>
                    <a:pt x="119" y="253"/>
                  </a:cubicBezTo>
                  <a:cubicBezTo>
                    <a:pt x="113" y="281"/>
                    <a:pt x="113" y="281"/>
                    <a:pt x="113" y="281"/>
                  </a:cubicBezTo>
                  <a:cubicBezTo>
                    <a:pt x="110" y="291"/>
                    <a:pt x="105" y="299"/>
                    <a:pt x="97" y="306"/>
                  </a:cubicBezTo>
                  <a:cubicBezTo>
                    <a:pt x="89" y="313"/>
                    <a:pt x="80" y="316"/>
                    <a:pt x="70" y="316"/>
                  </a:cubicBezTo>
                  <a:cubicBezTo>
                    <a:pt x="68" y="316"/>
                    <a:pt x="68" y="316"/>
                    <a:pt x="68" y="316"/>
                  </a:cubicBezTo>
                  <a:cubicBezTo>
                    <a:pt x="69" y="316"/>
                    <a:pt x="69" y="316"/>
                    <a:pt x="69" y="316"/>
                  </a:cubicBezTo>
                  <a:cubicBezTo>
                    <a:pt x="68" y="316"/>
                    <a:pt x="68" y="316"/>
                    <a:pt x="68" y="316"/>
                  </a:cubicBezTo>
                  <a:cubicBezTo>
                    <a:pt x="106" y="153"/>
                    <a:pt x="106" y="153"/>
                    <a:pt x="106" y="153"/>
                  </a:cubicBezTo>
                  <a:cubicBezTo>
                    <a:pt x="222" y="153"/>
                    <a:pt x="222" y="153"/>
                    <a:pt x="222" y="153"/>
                  </a:cubicBezTo>
                  <a:cubicBezTo>
                    <a:pt x="230" y="153"/>
                    <a:pt x="237" y="156"/>
                    <a:pt x="242" y="161"/>
                  </a:cubicBezTo>
                  <a:cubicBezTo>
                    <a:pt x="247" y="166"/>
                    <a:pt x="250" y="173"/>
                    <a:pt x="250" y="181"/>
                  </a:cubicBezTo>
                  <a:cubicBezTo>
                    <a:pt x="249" y="183"/>
                    <a:pt x="249" y="186"/>
                    <a:pt x="249" y="188"/>
                  </a:cubicBezTo>
                  <a:lnTo>
                    <a:pt x="242" y="218"/>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1636375" y="333375"/>
              <a:ext cx="63500" cy="20638"/>
            </a:xfrm>
            <a:custGeom>
              <a:avLst/>
              <a:gdLst>
                <a:gd name="T0" fmla="*/ 0 w 40"/>
                <a:gd name="T1" fmla="*/ 13 h 13"/>
                <a:gd name="T2" fmla="*/ 37 w 40"/>
                <a:gd name="T3" fmla="*/ 13 h 13"/>
                <a:gd name="T4" fmla="*/ 40 w 40"/>
                <a:gd name="T5" fmla="*/ 0 h 13"/>
                <a:gd name="T6" fmla="*/ 3 w 40"/>
                <a:gd name="T7" fmla="*/ 0 h 13"/>
                <a:gd name="T8" fmla="*/ 0 w 40"/>
                <a:gd name="T9" fmla="*/ 13 h 13"/>
              </a:gdLst>
              <a:ahLst/>
              <a:cxnLst>
                <a:cxn ang="0">
                  <a:pos x="T0" y="T1"/>
                </a:cxn>
                <a:cxn ang="0">
                  <a:pos x="T2" y="T3"/>
                </a:cxn>
                <a:cxn ang="0">
                  <a:pos x="T4" y="T5"/>
                </a:cxn>
                <a:cxn ang="0">
                  <a:pos x="T6" y="T7"/>
                </a:cxn>
                <a:cxn ang="0">
                  <a:pos x="T8" y="T9"/>
                </a:cxn>
              </a:cxnLst>
              <a:rect l="0" t="0" r="r" b="b"/>
              <a:pathLst>
                <a:path w="40" h="13">
                  <a:moveTo>
                    <a:pt x="0" y="13"/>
                  </a:moveTo>
                  <a:lnTo>
                    <a:pt x="37" y="13"/>
                  </a:lnTo>
                  <a:lnTo>
                    <a:pt x="40" y="0"/>
                  </a:lnTo>
                  <a:lnTo>
                    <a:pt x="3" y="0"/>
                  </a:lnTo>
                  <a:lnTo>
                    <a:pt x="0" y="13"/>
                  </a:lnTo>
                  <a:close/>
                </a:path>
              </a:pathLst>
            </a:custGeom>
            <a:solidFill>
              <a:srgbClr val="F2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11731625" y="246062"/>
              <a:ext cx="214313" cy="242888"/>
            </a:xfrm>
            <a:custGeom>
              <a:avLst/>
              <a:gdLst>
                <a:gd name="T0" fmla="*/ 284 w 284"/>
                <a:gd name="T1" fmla="*/ 0 h 325"/>
                <a:gd name="T2" fmla="*/ 152 w 284"/>
                <a:gd name="T3" fmla="*/ 0 h 325"/>
                <a:gd name="T4" fmla="*/ 60 w 284"/>
                <a:gd name="T5" fmla="*/ 66 h 325"/>
                <a:gd name="T6" fmla="*/ 57 w 284"/>
                <a:gd name="T7" fmla="*/ 76 h 325"/>
                <a:gd name="T8" fmla="*/ 0 w 284"/>
                <a:gd name="T9" fmla="*/ 325 h 325"/>
                <a:gd name="T10" fmla="*/ 132 w 284"/>
                <a:gd name="T11" fmla="*/ 325 h 325"/>
                <a:gd name="T12" fmla="*/ 227 w 284"/>
                <a:gd name="T13" fmla="*/ 248 h 325"/>
                <a:gd name="T14" fmla="*/ 227 w 284"/>
                <a:gd name="T15" fmla="*/ 248 h 325"/>
                <a:gd name="T16" fmla="*/ 284 w 284"/>
                <a:gd name="T17" fmla="*/ 0 h 325"/>
                <a:gd name="T18" fmla="*/ 170 w 284"/>
                <a:gd name="T19" fmla="*/ 118 h 325"/>
                <a:gd name="T20" fmla="*/ 148 w 284"/>
                <a:gd name="T21" fmla="*/ 209 h 325"/>
                <a:gd name="T22" fmla="*/ 133 w 284"/>
                <a:gd name="T23" fmla="*/ 234 h 325"/>
                <a:gd name="T24" fmla="*/ 106 w 284"/>
                <a:gd name="T25" fmla="*/ 244 h 325"/>
                <a:gd name="T26" fmla="*/ 104 w 284"/>
                <a:gd name="T27" fmla="*/ 244 h 325"/>
                <a:gd name="T28" fmla="*/ 133 w 284"/>
                <a:gd name="T29" fmla="*/ 118 h 325"/>
                <a:gd name="T30" fmla="*/ 108 w 284"/>
                <a:gd name="T31" fmla="*/ 118 h 325"/>
                <a:gd name="T32" fmla="*/ 88 w 284"/>
                <a:gd name="T33" fmla="*/ 110 h 325"/>
                <a:gd name="T34" fmla="*/ 80 w 284"/>
                <a:gd name="T35" fmla="*/ 90 h 325"/>
                <a:gd name="T36" fmla="*/ 81 w 284"/>
                <a:gd name="T37" fmla="*/ 83 h 325"/>
                <a:gd name="T38" fmla="*/ 81 w 284"/>
                <a:gd name="T39" fmla="*/ 81 h 325"/>
                <a:gd name="T40" fmla="*/ 149 w 284"/>
                <a:gd name="T41" fmla="*/ 81 h 325"/>
                <a:gd name="T42" fmla="*/ 152 w 284"/>
                <a:gd name="T43" fmla="*/ 81 h 325"/>
                <a:gd name="T44" fmla="*/ 203 w 284"/>
                <a:gd name="T45" fmla="*/ 81 h 325"/>
                <a:gd name="T46" fmla="*/ 223 w 284"/>
                <a:gd name="T47" fmla="*/ 89 h 325"/>
                <a:gd name="T48" fmla="*/ 231 w 284"/>
                <a:gd name="T49" fmla="*/ 109 h 325"/>
                <a:gd name="T50" fmla="*/ 230 w 284"/>
                <a:gd name="T51" fmla="*/ 116 h 325"/>
                <a:gd name="T52" fmla="*/ 230 w 284"/>
                <a:gd name="T53" fmla="*/ 118 h 325"/>
                <a:gd name="T54" fmla="*/ 170 w 284"/>
                <a:gd name="T55" fmla="*/ 11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 h="325">
                  <a:moveTo>
                    <a:pt x="284" y="0"/>
                  </a:moveTo>
                  <a:cubicBezTo>
                    <a:pt x="152" y="0"/>
                    <a:pt x="152" y="0"/>
                    <a:pt x="152" y="0"/>
                  </a:cubicBezTo>
                  <a:cubicBezTo>
                    <a:pt x="110" y="0"/>
                    <a:pt x="75" y="27"/>
                    <a:pt x="60" y="66"/>
                  </a:cubicBezTo>
                  <a:cubicBezTo>
                    <a:pt x="60" y="68"/>
                    <a:pt x="57" y="76"/>
                    <a:pt x="57" y="76"/>
                  </a:cubicBezTo>
                  <a:cubicBezTo>
                    <a:pt x="0" y="325"/>
                    <a:pt x="0" y="325"/>
                    <a:pt x="0" y="325"/>
                  </a:cubicBezTo>
                  <a:cubicBezTo>
                    <a:pt x="132" y="325"/>
                    <a:pt x="132" y="325"/>
                    <a:pt x="132" y="325"/>
                  </a:cubicBezTo>
                  <a:cubicBezTo>
                    <a:pt x="177" y="325"/>
                    <a:pt x="216" y="292"/>
                    <a:pt x="227" y="248"/>
                  </a:cubicBezTo>
                  <a:cubicBezTo>
                    <a:pt x="227" y="248"/>
                    <a:pt x="227" y="248"/>
                    <a:pt x="227" y="248"/>
                  </a:cubicBezTo>
                  <a:lnTo>
                    <a:pt x="284" y="0"/>
                  </a:lnTo>
                  <a:close/>
                  <a:moveTo>
                    <a:pt x="170" y="118"/>
                  </a:moveTo>
                  <a:cubicBezTo>
                    <a:pt x="148" y="209"/>
                    <a:pt x="148" y="209"/>
                    <a:pt x="148" y="209"/>
                  </a:cubicBezTo>
                  <a:cubicBezTo>
                    <a:pt x="146" y="219"/>
                    <a:pt x="141" y="227"/>
                    <a:pt x="133" y="234"/>
                  </a:cubicBezTo>
                  <a:cubicBezTo>
                    <a:pt x="124" y="241"/>
                    <a:pt x="115" y="244"/>
                    <a:pt x="106" y="244"/>
                  </a:cubicBezTo>
                  <a:cubicBezTo>
                    <a:pt x="104" y="244"/>
                    <a:pt x="104" y="244"/>
                    <a:pt x="104" y="244"/>
                  </a:cubicBezTo>
                  <a:cubicBezTo>
                    <a:pt x="133" y="118"/>
                    <a:pt x="133" y="118"/>
                    <a:pt x="133" y="118"/>
                  </a:cubicBezTo>
                  <a:cubicBezTo>
                    <a:pt x="108" y="118"/>
                    <a:pt x="108" y="118"/>
                    <a:pt x="108" y="118"/>
                  </a:cubicBezTo>
                  <a:cubicBezTo>
                    <a:pt x="99" y="118"/>
                    <a:pt x="93" y="115"/>
                    <a:pt x="88" y="110"/>
                  </a:cubicBezTo>
                  <a:cubicBezTo>
                    <a:pt x="82" y="104"/>
                    <a:pt x="80" y="98"/>
                    <a:pt x="80" y="90"/>
                  </a:cubicBezTo>
                  <a:cubicBezTo>
                    <a:pt x="80" y="88"/>
                    <a:pt x="80" y="85"/>
                    <a:pt x="81" y="83"/>
                  </a:cubicBezTo>
                  <a:cubicBezTo>
                    <a:pt x="81" y="81"/>
                    <a:pt x="81" y="81"/>
                    <a:pt x="81" y="81"/>
                  </a:cubicBezTo>
                  <a:cubicBezTo>
                    <a:pt x="149" y="81"/>
                    <a:pt x="149" y="81"/>
                    <a:pt x="149" y="81"/>
                  </a:cubicBezTo>
                  <a:cubicBezTo>
                    <a:pt x="152" y="81"/>
                    <a:pt x="152" y="81"/>
                    <a:pt x="152" y="81"/>
                  </a:cubicBezTo>
                  <a:cubicBezTo>
                    <a:pt x="203" y="81"/>
                    <a:pt x="203" y="81"/>
                    <a:pt x="203" y="81"/>
                  </a:cubicBezTo>
                  <a:cubicBezTo>
                    <a:pt x="212" y="81"/>
                    <a:pt x="218" y="84"/>
                    <a:pt x="223" y="89"/>
                  </a:cubicBezTo>
                  <a:cubicBezTo>
                    <a:pt x="229" y="95"/>
                    <a:pt x="231" y="101"/>
                    <a:pt x="231" y="109"/>
                  </a:cubicBezTo>
                  <a:cubicBezTo>
                    <a:pt x="231" y="111"/>
                    <a:pt x="231" y="114"/>
                    <a:pt x="230" y="116"/>
                  </a:cubicBezTo>
                  <a:cubicBezTo>
                    <a:pt x="230" y="118"/>
                    <a:pt x="230" y="118"/>
                    <a:pt x="230" y="118"/>
                  </a:cubicBezTo>
                  <a:lnTo>
                    <a:pt x="170" y="118"/>
                  </a:lnTo>
                  <a:close/>
                </a:path>
              </a:pathLst>
            </a:custGeom>
            <a:solidFill>
              <a:srgbClr val="0DB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userDrawn="1"/>
          </p:nvSpPr>
          <p:spPr bwMode="auto">
            <a:xfrm>
              <a:off x="11918950" y="447675"/>
              <a:ext cx="42863" cy="41275"/>
            </a:xfrm>
            <a:custGeom>
              <a:avLst/>
              <a:gdLst>
                <a:gd name="T0" fmla="*/ 0 w 56"/>
                <a:gd name="T1" fmla="*/ 28 h 56"/>
                <a:gd name="T2" fmla="*/ 28 w 56"/>
                <a:gd name="T3" fmla="*/ 0 h 56"/>
                <a:gd name="T4" fmla="*/ 56 w 56"/>
                <a:gd name="T5" fmla="*/ 28 h 56"/>
                <a:gd name="T6" fmla="*/ 28 w 56"/>
                <a:gd name="T7" fmla="*/ 56 h 56"/>
                <a:gd name="T8" fmla="*/ 0 w 56"/>
                <a:gd name="T9" fmla="*/ 28 h 56"/>
                <a:gd name="T10" fmla="*/ 49 w 56"/>
                <a:gd name="T11" fmla="*/ 28 h 56"/>
                <a:gd name="T12" fmla="*/ 28 w 56"/>
                <a:gd name="T13" fmla="*/ 6 h 56"/>
                <a:gd name="T14" fmla="*/ 7 w 56"/>
                <a:gd name="T15" fmla="*/ 28 h 56"/>
                <a:gd name="T16" fmla="*/ 28 w 56"/>
                <a:gd name="T17" fmla="*/ 51 h 56"/>
                <a:gd name="T18" fmla="*/ 49 w 56"/>
                <a:gd name="T19" fmla="*/ 28 h 56"/>
                <a:gd name="T20" fmla="*/ 17 w 56"/>
                <a:gd name="T21" fmla="*/ 12 h 56"/>
                <a:gd name="T22" fmla="*/ 29 w 56"/>
                <a:gd name="T23" fmla="*/ 12 h 56"/>
                <a:gd name="T24" fmla="*/ 41 w 56"/>
                <a:gd name="T25" fmla="*/ 22 h 56"/>
                <a:gd name="T26" fmla="*/ 33 w 56"/>
                <a:gd name="T27" fmla="*/ 30 h 56"/>
                <a:gd name="T28" fmla="*/ 41 w 56"/>
                <a:gd name="T29" fmla="*/ 44 h 56"/>
                <a:gd name="T30" fmla="*/ 35 w 56"/>
                <a:gd name="T31" fmla="*/ 44 h 56"/>
                <a:gd name="T32" fmla="*/ 27 w 56"/>
                <a:gd name="T33" fmla="*/ 30 h 56"/>
                <a:gd name="T34" fmla="*/ 23 w 56"/>
                <a:gd name="T35" fmla="*/ 30 h 56"/>
                <a:gd name="T36" fmla="*/ 23 w 56"/>
                <a:gd name="T37" fmla="*/ 44 h 56"/>
                <a:gd name="T38" fmla="*/ 17 w 56"/>
                <a:gd name="T39" fmla="*/ 44 h 56"/>
                <a:gd name="T40" fmla="*/ 17 w 56"/>
                <a:gd name="T41" fmla="*/ 12 h 56"/>
                <a:gd name="T42" fmla="*/ 23 w 56"/>
                <a:gd name="T43" fmla="*/ 26 h 56"/>
                <a:gd name="T44" fmla="*/ 29 w 56"/>
                <a:gd name="T45" fmla="*/ 26 h 56"/>
                <a:gd name="T46" fmla="*/ 35 w 56"/>
                <a:gd name="T47" fmla="*/ 21 h 56"/>
                <a:gd name="T48" fmla="*/ 29 w 56"/>
                <a:gd name="T49" fmla="*/ 17 h 56"/>
                <a:gd name="T50" fmla="*/ 23 w 56"/>
                <a:gd name="T51" fmla="*/ 17 h 56"/>
                <a:gd name="T52" fmla="*/ 23 w 56"/>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0" y="28"/>
                  </a:moveTo>
                  <a:cubicBezTo>
                    <a:pt x="0" y="13"/>
                    <a:pt x="13" y="0"/>
                    <a:pt x="28" y="0"/>
                  </a:cubicBezTo>
                  <a:cubicBezTo>
                    <a:pt x="44" y="0"/>
                    <a:pt x="56" y="13"/>
                    <a:pt x="56" y="28"/>
                  </a:cubicBezTo>
                  <a:cubicBezTo>
                    <a:pt x="56" y="44"/>
                    <a:pt x="44" y="56"/>
                    <a:pt x="28" y="56"/>
                  </a:cubicBezTo>
                  <a:cubicBezTo>
                    <a:pt x="13" y="56"/>
                    <a:pt x="0" y="44"/>
                    <a:pt x="0" y="28"/>
                  </a:cubicBezTo>
                  <a:moveTo>
                    <a:pt x="49" y="28"/>
                  </a:moveTo>
                  <a:cubicBezTo>
                    <a:pt x="49" y="15"/>
                    <a:pt x="40" y="6"/>
                    <a:pt x="28" y="6"/>
                  </a:cubicBezTo>
                  <a:cubicBezTo>
                    <a:pt x="17" y="6"/>
                    <a:pt x="7" y="15"/>
                    <a:pt x="7" y="28"/>
                  </a:cubicBezTo>
                  <a:cubicBezTo>
                    <a:pt x="7" y="41"/>
                    <a:pt x="17" y="51"/>
                    <a:pt x="28" y="51"/>
                  </a:cubicBezTo>
                  <a:cubicBezTo>
                    <a:pt x="40" y="51"/>
                    <a:pt x="49" y="41"/>
                    <a:pt x="49" y="28"/>
                  </a:cubicBezTo>
                  <a:moveTo>
                    <a:pt x="17" y="12"/>
                  </a:moveTo>
                  <a:cubicBezTo>
                    <a:pt x="29" y="12"/>
                    <a:pt x="29" y="12"/>
                    <a:pt x="29" y="12"/>
                  </a:cubicBezTo>
                  <a:cubicBezTo>
                    <a:pt x="37" y="12"/>
                    <a:pt x="41" y="15"/>
                    <a:pt x="41" y="22"/>
                  </a:cubicBezTo>
                  <a:cubicBezTo>
                    <a:pt x="41" y="27"/>
                    <a:pt x="38" y="30"/>
                    <a:pt x="33" y="30"/>
                  </a:cubicBezTo>
                  <a:cubicBezTo>
                    <a:pt x="41" y="44"/>
                    <a:pt x="41" y="44"/>
                    <a:pt x="41" y="44"/>
                  </a:cubicBezTo>
                  <a:cubicBezTo>
                    <a:pt x="35" y="44"/>
                    <a:pt x="35" y="44"/>
                    <a:pt x="35" y="44"/>
                  </a:cubicBezTo>
                  <a:cubicBezTo>
                    <a:pt x="27" y="30"/>
                    <a:pt x="27" y="30"/>
                    <a:pt x="27" y="30"/>
                  </a:cubicBezTo>
                  <a:cubicBezTo>
                    <a:pt x="23" y="30"/>
                    <a:pt x="23" y="30"/>
                    <a:pt x="23" y="30"/>
                  </a:cubicBezTo>
                  <a:cubicBezTo>
                    <a:pt x="23" y="44"/>
                    <a:pt x="23" y="44"/>
                    <a:pt x="23" y="44"/>
                  </a:cubicBezTo>
                  <a:cubicBezTo>
                    <a:pt x="17" y="44"/>
                    <a:pt x="17" y="44"/>
                    <a:pt x="17" y="44"/>
                  </a:cubicBezTo>
                  <a:lnTo>
                    <a:pt x="17" y="12"/>
                  </a:lnTo>
                  <a:close/>
                  <a:moveTo>
                    <a:pt x="23" y="26"/>
                  </a:moveTo>
                  <a:cubicBezTo>
                    <a:pt x="29" y="26"/>
                    <a:pt x="29" y="26"/>
                    <a:pt x="29" y="26"/>
                  </a:cubicBezTo>
                  <a:cubicBezTo>
                    <a:pt x="32" y="26"/>
                    <a:pt x="35" y="25"/>
                    <a:pt x="35" y="21"/>
                  </a:cubicBezTo>
                  <a:cubicBezTo>
                    <a:pt x="35" y="17"/>
                    <a:pt x="32" y="17"/>
                    <a:pt x="29" y="17"/>
                  </a:cubicBezTo>
                  <a:cubicBezTo>
                    <a:pt x="23" y="17"/>
                    <a:pt x="23" y="17"/>
                    <a:pt x="23" y="17"/>
                  </a:cubicBezTo>
                  <a:lnTo>
                    <a:pt x="23" y="26"/>
                  </a:lnTo>
                  <a:close/>
                </a:path>
              </a:pathLst>
            </a:custGeom>
            <a:solidFill>
              <a:srgbClr val="0E6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787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Break Option 0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35" y="13420"/>
            <a:ext cx="12192000" cy="6855790"/>
          </a:xfrm>
          <a:prstGeom prst="rect">
            <a:avLst/>
          </a:prstGeom>
        </p:spPr>
      </p:pic>
      <p:sp>
        <p:nvSpPr>
          <p:cNvPr id="2" name="Title 1"/>
          <p:cNvSpPr>
            <a:spLocks noGrp="1"/>
          </p:cNvSpPr>
          <p:nvPr>
            <p:ph type="title" hasCustomPrompt="1"/>
          </p:nvPr>
        </p:nvSpPr>
        <p:spPr>
          <a:xfrm>
            <a:off x="3528732" y="2057400"/>
            <a:ext cx="6234393" cy="1619250"/>
          </a:xfrm>
        </p:spPr>
        <p:txBody>
          <a:bodyPr anchor="t"/>
          <a:lstStyle>
            <a:lvl1pPr>
              <a:defRPr sz="3200" baseline="0">
                <a:solidFill>
                  <a:schemeClr val="accent1"/>
                </a:solidFill>
              </a:defRPr>
            </a:lvl1pPr>
          </a:lstStyle>
          <a:p>
            <a:r>
              <a:rPr lang="en-US"/>
              <a:t>Header 1 – font size 32</a:t>
            </a:r>
          </a:p>
        </p:txBody>
      </p:sp>
      <p:sp>
        <p:nvSpPr>
          <p:cNvPr id="3" name="Text Placeholder 2"/>
          <p:cNvSpPr>
            <a:spLocks noGrp="1"/>
          </p:cNvSpPr>
          <p:nvPr>
            <p:ph type="body" idx="1" hasCustomPrompt="1"/>
          </p:nvPr>
        </p:nvSpPr>
        <p:spPr>
          <a:xfrm>
            <a:off x="3528732" y="2761683"/>
            <a:ext cx="5786718" cy="1288295"/>
          </a:xfrm>
        </p:spPr>
        <p:txBody>
          <a:bodyPr>
            <a:normAutofit/>
          </a:bodyPr>
          <a:lstStyle>
            <a:lvl1pPr marL="0" indent="0">
              <a:buNone/>
              <a:defRPr sz="1600" b="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Mô tả - hoặc tên người trình bày - Font size 16 pt</a:t>
            </a:r>
          </a:p>
        </p:txBody>
      </p:sp>
      <p:sp>
        <p:nvSpPr>
          <p:cNvPr id="5" name="Footer Placeholder 4"/>
          <p:cNvSpPr>
            <a:spLocks noGrp="1"/>
          </p:cNvSpPr>
          <p:nvPr>
            <p:ph type="ftr" sz="quarter" idx="11"/>
          </p:nvPr>
        </p:nvSpPr>
        <p:spPr>
          <a:xfrm>
            <a:off x="314325" y="6356350"/>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13" name="Picture Placeholder 8">
            <a:extLst>
              <a:ext uri="{FF2B5EF4-FFF2-40B4-BE49-F238E27FC236}">
                <a16:creationId xmlns:a16="http://schemas.microsoft.com/office/drawing/2014/main" id="{58008628-2F35-F840-9D81-82D1EDDAADA3}"/>
              </a:ext>
            </a:extLst>
          </p:cNvPr>
          <p:cNvSpPr>
            <a:spLocks noGrp="1"/>
          </p:cNvSpPr>
          <p:nvPr>
            <p:ph type="pic" sz="quarter" idx="25" hasCustomPrompt="1"/>
          </p:nvPr>
        </p:nvSpPr>
        <p:spPr>
          <a:xfrm>
            <a:off x="10009166" y="189843"/>
            <a:ext cx="1253002" cy="621166"/>
          </a:xfrm>
        </p:spPr>
        <p:txBody>
          <a:bodyPr>
            <a:no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VN" dirty="0"/>
              <a:t>Add logo khách hàng ở đây</a:t>
            </a:r>
          </a:p>
        </p:txBody>
      </p:sp>
    </p:spTree>
    <p:extLst>
      <p:ext uri="{BB962C8B-B14F-4D97-AF65-F5344CB8AC3E}">
        <p14:creationId xmlns:p14="http://schemas.microsoft.com/office/powerpoint/2010/main" val="206376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Break Option 0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2210"/>
            <a:ext cx="12192000" cy="6855790"/>
          </a:xfrm>
          <a:prstGeom prst="rect">
            <a:avLst/>
          </a:prstGeom>
        </p:spPr>
      </p:pic>
      <p:sp>
        <p:nvSpPr>
          <p:cNvPr id="2" name="Title 1"/>
          <p:cNvSpPr>
            <a:spLocks noGrp="1"/>
          </p:cNvSpPr>
          <p:nvPr>
            <p:ph type="title" hasCustomPrompt="1"/>
          </p:nvPr>
        </p:nvSpPr>
        <p:spPr>
          <a:xfrm>
            <a:off x="2223808" y="1548497"/>
            <a:ext cx="5596218" cy="1619250"/>
          </a:xfrm>
        </p:spPr>
        <p:txBody>
          <a:bodyPr anchor="t"/>
          <a:lstStyle>
            <a:lvl1pPr>
              <a:defRPr sz="3200" baseline="0">
                <a:solidFill>
                  <a:schemeClr val="accent1"/>
                </a:solidFill>
              </a:defRPr>
            </a:lvl1pPr>
          </a:lstStyle>
          <a:p>
            <a:r>
              <a:rPr lang="en-US"/>
              <a:t>Header 1 – font size 32pt</a:t>
            </a:r>
          </a:p>
        </p:txBody>
      </p:sp>
      <p:sp>
        <p:nvSpPr>
          <p:cNvPr id="3" name="Text Placeholder 2"/>
          <p:cNvSpPr>
            <a:spLocks noGrp="1"/>
          </p:cNvSpPr>
          <p:nvPr>
            <p:ph type="body" idx="1" hasCustomPrompt="1"/>
          </p:nvPr>
        </p:nvSpPr>
        <p:spPr>
          <a:xfrm>
            <a:off x="2223807" y="2252780"/>
            <a:ext cx="5596219" cy="1288295"/>
          </a:xfrm>
        </p:spPr>
        <p:txBody>
          <a:bodyPr>
            <a:normAutofit/>
          </a:bodyPr>
          <a:lstStyle>
            <a:lvl1pPr marL="0" indent="0">
              <a:buNone/>
              <a:defRPr sz="1600" b="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Mô tả - hoặc tên người trình bày - Font size 16 pt</a:t>
            </a:r>
          </a:p>
        </p:txBody>
      </p:sp>
      <p:sp>
        <p:nvSpPr>
          <p:cNvPr id="5" name="Footer Placeholder 4"/>
          <p:cNvSpPr>
            <a:spLocks noGrp="1"/>
          </p:cNvSpPr>
          <p:nvPr>
            <p:ph type="ftr" sz="quarter" idx="11"/>
          </p:nvPr>
        </p:nvSpPr>
        <p:spPr>
          <a:xfrm>
            <a:off x="314325" y="6356350"/>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B3CA9172-2E90-439A-AFBD-64C67CA03A56}" type="slidenum">
              <a:rPr lang="en-US" smtClean="0"/>
              <a:t>‹#›</a:t>
            </a:fld>
            <a:endParaRPr lang="en-US"/>
          </a:p>
        </p:txBody>
      </p:sp>
      <p:sp>
        <p:nvSpPr>
          <p:cNvPr id="7" name="Picture Placeholder 20"/>
          <p:cNvSpPr>
            <a:spLocks noGrp="1"/>
          </p:cNvSpPr>
          <p:nvPr>
            <p:ph type="pic" sz="quarter" idx="10" hasCustomPrompt="1"/>
          </p:nvPr>
        </p:nvSpPr>
        <p:spPr>
          <a:xfrm>
            <a:off x="7582171" y="316522"/>
            <a:ext cx="4609828" cy="6541477"/>
          </a:xfrm>
          <a:custGeom>
            <a:avLst/>
            <a:gdLst>
              <a:gd name="connsiteX0" fmla="*/ 3456500 w 4548773"/>
              <a:gd name="connsiteY0" fmla="*/ 10 h 6454838"/>
              <a:gd name="connsiteX1" fmla="*/ 4548773 w 4548773"/>
              <a:gd name="connsiteY1" fmla="*/ 3131 h 6454838"/>
              <a:gd name="connsiteX2" fmla="*/ 4548773 w 4548773"/>
              <a:gd name="connsiteY2" fmla="*/ 6454838 h 6454838"/>
              <a:gd name="connsiteX3" fmla="*/ 0 w 4548773"/>
              <a:gd name="connsiteY3" fmla="*/ 6454838 h 6454838"/>
              <a:gd name="connsiteX4" fmla="*/ 1068631 w 4548773"/>
              <a:gd name="connsiteY4" fmla="*/ 1875905 h 6454838"/>
              <a:gd name="connsiteX5" fmla="*/ 3456500 w 4548773"/>
              <a:gd name="connsiteY5" fmla="*/ 10 h 645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8773" h="6454838">
                <a:moveTo>
                  <a:pt x="3456500" y="10"/>
                </a:moveTo>
                <a:cubicBezTo>
                  <a:pt x="4548773" y="3131"/>
                  <a:pt x="4548773" y="3131"/>
                  <a:pt x="4548773" y="3131"/>
                </a:cubicBezTo>
                <a:cubicBezTo>
                  <a:pt x="4548773" y="6454838"/>
                  <a:pt x="4548773" y="6454838"/>
                  <a:pt x="4548773" y="6454838"/>
                </a:cubicBezTo>
                <a:lnTo>
                  <a:pt x="0" y="6454838"/>
                </a:lnTo>
                <a:cubicBezTo>
                  <a:pt x="1068631" y="1875905"/>
                  <a:pt x="1068631" y="1875905"/>
                  <a:pt x="1068631" y="1875905"/>
                </a:cubicBezTo>
                <a:cubicBezTo>
                  <a:pt x="1325543" y="774090"/>
                  <a:pt x="2315367" y="-3112"/>
                  <a:pt x="3456500" y="10"/>
                </a:cubicBezTo>
                <a:close/>
              </a:path>
            </a:pathLst>
          </a:custGeom>
        </p:spPr>
        <p:txBody>
          <a:bodyPr wrap="square" anchor="b">
            <a:noAutofit/>
          </a:bodyPr>
          <a:lstStyle>
            <a:lvl1pPr marL="0" indent="0" algn="ctr">
              <a:buNone/>
              <a:defRPr sz="2000" b="0"/>
            </a:lvl1pPr>
          </a:lstStyle>
          <a:p>
            <a:r>
              <a:rPr lang="en-US"/>
              <a:t>Click vào đây và thêm ảnh minh họa</a:t>
            </a:r>
          </a:p>
          <a:p>
            <a:endParaRPr lang="en-US"/>
          </a:p>
          <a:p>
            <a:endParaRPr lang="en-US"/>
          </a:p>
          <a:p>
            <a:endParaRPr lang="en-US"/>
          </a:p>
          <a:p>
            <a:endParaRPr lang="en-US"/>
          </a:p>
          <a:p>
            <a:endParaRPr lang="en-US"/>
          </a:p>
          <a:p>
            <a:pPr lvl="3"/>
            <a:endParaRPr lang="en-US"/>
          </a:p>
        </p:txBody>
      </p:sp>
      <p:sp>
        <p:nvSpPr>
          <p:cNvPr id="11" name="Freeform 5"/>
          <p:cNvSpPr>
            <a:spLocks/>
          </p:cNvSpPr>
          <p:nvPr userDrawn="1"/>
        </p:nvSpPr>
        <p:spPr bwMode="auto">
          <a:xfrm>
            <a:off x="8102130" y="219075"/>
            <a:ext cx="2191400" cy="2506634"/>
          </a:xfrm>
          <a:custGeom>
            <a:avLst/>
            <a:gdLst>
              <a:gd name="T0" fmla="*/ 114 w 214"/>
              <a:gd name="T1" fmla="*/ 0 h 245"/>
              <a:gd name="T2" fmla="*/ 45 w 214"/>
              <a:gd name="T3" fmla="*/ 49 h 245"/>
              <a:gd name="T4" fmla="*/ 43 w 214"/>
              <a:gd name="T5" fmla="*/ 57 h 245"/>
              <a:gd name="T6" fmla="*/ 0 w 214"/>
              <a:gd name="T7" fmla="*/ 245 h 245"/>
              <a:gd name="T8" fmla="*/ 99 w 214"/>
              <a:gd name="T9" fmla="*/ 245 h 245"/>
              <a:gd name="T10" fmla="*/ 171 w 214"/>
              <a:gd name="T11" fmla="*/ 187 h 245"/>
              <a:gd name="T12" fmla="*/ 171 w 214"/>
              <a:gd name="T13" fmla="*/ 187 h 245"/>
              <a:gd name="T14" fmla="*/ 171 w 214"/>
              <a:gd name="T15" fmla="*/ 187 h 245"/>
              <a:gd name="T16" fmla="*/ 214 w 214"/>
              <a:gd name="T17" fmla="*/ 0 h 245"/>
              <a:gd name="T18" fmla="*/ 114 w 214"/>
              <a:gd name="T1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45">
                <a:moveTo>
                  <a:pt x="114" y="0"/>
                </a:moveTo>
                <a:cubicBezTo>
                  <a:pt x="83" y="0"/>
                  <a:pt x="56" y="21"/>
                  <a:pt x="45" y="49"/>
                </a:cubicBezTo>
                <a:cubicBezTo>
                  <a:pt x="45" y="51"/>
                  <a:pt x="43" y="57"/>
                  <a:pt x="43" y="57"/>
                </a:cubicBezTo>
                <a:cubicBezTo>
                  <a:pt x="0" y="245"/>
                  <a:pt x="0" y="245"/>
                  <a:pt x="0" y="245"/>
                </a:cubicBezTo>
                <a:cubicBezTo>
                  <a:pt x="99" y="245"/>
                  <a:pt x="99" y="245"/>
                  <a:pt x="99" y="245"/>
                </a:cubicBezTo>
                <a:cubicBezTo>
                  <a:pt x="133" y="245"/>
                  <a:pt x="162" y="220"/>
                  <a:pt x="171" y="187"/>
                </a:cubicBezTo>
                <a:cubicBezTo>
                  <a:pt x="171" y="187"/>
                  <a:pt x="171" y="187"/>
                  <a:pt x="171" y="187"/>
                </a:cubicBezTo>
                <a:cubicBezTo>
                  <a:pt x="171" y="187"/>
                  <a:pt x="171" y="187"/>
                  <a:pt x="171" y="187"/>
                </a:cubicBezTo>
                <a:cubicBezTo>
                  <a:pt x="214" y="0"/>
                  <a:pt x="214" y="0"/>
                  <a:pt x="214" y="0"/>
                </a:cubicBezTo>
                <a:lnTo>
                  <a:pt x="114" y="0"/>
                </a:lnTo>
                <a:close/>
              </a:path>
            </a:pathLst>
          </a:custGeom>
          <a:solidFill>
            <a:schemeClr val="accent1">
              <a:alpha val="46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68740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7828" y="302004"/>
            <a:ext cx="10295972" cy="931178"/>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23522" y="1619075"/>
            <a:ext cx="10961673" cy="47372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486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EF9DC-F0F1-4568-8064-5F98B519348D}"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FIS</a:t>
            </a:r>
          </a:p>
        </p:txBody>
      </p:sp>
      <p:sp>
        <p:nvSpPr>
          <p:cNvPr id="6" name="Slide Number Placeholder 5"/>
          <p:cNvSpPr>
            <a:spLocks noGrp="1"/>
          </p:cNvSpPr>
          <p:nvPr>
            <p:ph type="sldNum" sz="quarter" idx="4"/>
          </p:nvPr>
        </p:nvSpPr>
        <p:spPr>
          <a:xfrm>
            <a:off x="919783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A9172-2E90-439A-AFBD-64C67CA03A56}" type="slidenum">
              <a:rPr lang="en-US" smtClean="0"/>
              <a:t>‹#›</a:t>
            </a:fld>
            <a:endParaRPr lang="en-US"/>
          </a:p>
        </p:txBody>
      </p:sp>
    </p:spTree>
    <p:extLst>
      <p:ext uri="{BB962C8B-B14F-4D97-AF65-F5344CB8AC3E}">
        <p14:creationId xmlns:p14="http://schemas.microsoft.com/office/powerpoint/2010/main" val="1802267827"/>
      </p:ext>
    </p:extLst>
  </p:cSld>
  <p:clrMap bg1="lt1" tx1="dk1" bg2="lt2" tx2="dk2" accent1="accent1" accent2="accent2" accent3="accent3" accent4="accent4" accent5="accent5" accent6="accent6" hlink="hlink" folHlink="folHlink"/>
  <p:sldLayoutIdLst>
    <p:sldLayoutId id="2147483671" r:id="rId1"/>
    <p:sldLayoutId id="2147483660" r:id="rId2"/>
    <p:sldLayoutId id="2147483661" r:id="rId3"/>
    <p:sldLayoutId id="2147483681" r:id="rId4"/>
    <p:sldLayoutId id="2147483662" r:id="rId5"/>
    <p:sldLayoutId id="2147483663" r:id="rId6"/>
    <p:sldLayoutId id="2147483651" r:id="rId7"/>
    <p:sldLayoutId id="2147483664" r:id="rId8"/>
    <p:sldLayoutId id="2147483666" r:id="rId9"/>
    <p:sldLayoutId id="2147483667" r:id="rId10"/>
    <p:sldLayoutId id="2147483668" r:id="rId11"/>
    <p:sldLayoutId id="2147483669" r:id="rId12"/>
    <p:sldLayoutId id="2147483665" r:id="rId13"/>
    <p:sldLayoutId id="2147483650" r:id="rId14"/>
    <p:sldLayoutId id="2147483672" r:id="rId15"/>
    <p:sldLayoutId id="2147483674" r:id="rId16"/>
    <p:sldLayoutId id="2147483676" r:id="rId17"/>
    <p:sldLayoutId id="2147483682" r:id="rId18"/>
    <p:sldLayoutId id="2147483677" r:id="rId19"/>
    <p:sldLayoutId id="2147483678" r:id="rId20"/>
    <p:sldLayoutId id="2147483683" r:id="rId21"/>
    <p:sldLayoutId id="2147483679" r:id="rId22"/>
    <p:sldLayoutId id="2147483684" r:id="rId23"/>
    <p:sldLayoutId id="2147483685" r:id="rId24"/>
    <p:sldLayoutId id="2147483655" r:id="rId25"/>
    <p:sldLayoutId id="2147483673" r:id="rId26"/>
    <p:sldLayoutId id="2147483680" r:id="rId27"/>
    <p:sldLayoutId id="2147483686" r:id="rId28"/>
    <p:sldLayoutId id="2147483688" r:id="rId29"/>
    <p:sldLayoutId id="2147483690" r:id="rId30"/>
    <p:sldLayoutId id="2147483691" r:id="rId31"/>
    <p:sldLayoutId id="2147483693" r:id="rId32"/>
  </p:sldLayoutIdLst>
  <p:txStyles>
    <p:titleStyle>
      <a:lvl1pPr algn="l" defTabSz="914400" rtl="0" eaLnBrk="1" latinLnBrk="0" hangingPunct="1">
        <a:lnSpc>
          <a:spcPct val="90000"/>
        </a:lnSpc>
        <a:spcBef>
          <a:spcPct val="0"/>
        </a:spcBef>
        <a:buNone/>
        <a:defRPr sz="2800" b="1" kern="1200">
          <a:solidFill>
            <a:schemeClr val="accent5"/>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1" kern="1200">
          <a:solidFill>
            <a:schemeClr val="accent1"/>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800" b="1" kern="1200">
          <a:solidFill>
            <a:schemeClr val="accent1"/>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tabLst>
          <a:tab pos="685800" algn="l"/>
        </a:tabLst>
        <a:defRPr sz="1600" kern="1200">
          <a:solidFill>
            <a:schemeClr val="accent1"/>
          </a:solidFill>
          <a:latin typeface="+mn-lt"/>
          <a:ea typeface="+mn-ea"/>
          <a:cs typeface="+mn-cs"/>
        </a:defRPr>
      </a:lvl3pPr>
      <a:lvl4pPr marL="914400" indent="-228600" algn="l" defTabSz="914400" rtl="0" eaLnBrk="1" latinLnBrk="0" hangingPunct="1">
        <a:lnSpc>
          <a:spcPct val="150000"/>
        </a:lnSpc>
        <a:spcBef>
          <a:spcPts val="500"/>
        </a:spcBef>
        <a:buFont typeface="Arial" panose="020B0604020202020204" pitchFamily="34" charset="0"/>
        <a:buChar char="•"/>
        <a:defRPr sz="1400" kern="1200">
          <a:solidFill>
            <a:schemeClr val="tx2"/>
          </a:solidFill>
          <a:latin typeface="+mn-lt"/>
          <a:ea typeface="+mn-ea"/>
          <a:cs typeface="+mn-cs"/>
        </a:defRPr>
      </a:lvl4pPr>
      <a:lvl5pPr marL="1085850" indent="-228600" algn="l" defTabSz="914400" rtl="0" eaLnBrk="1" latinLnBrk="0" hangingPunct="1">
        <a:lnSpc>
          <a:spcPct val="15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384" userDrawn="1">
          <p15:clr>
            <a:srgbClr val="F26B43"/>
          </p15:clr>
        </p15:guide>
        <p15:guide id="4" pos="7296" userDrawn="1">
          <p15:clr>
            <a:srgbClr val="F26B43"/>
          </p15:clr>
        </p15:guide>
        <p15:guide id="5" orient="horz" pos="4008"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27.svg"/><Relationship Id="rId2"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7.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hyperlink" Target="https://vnexpress.net/kinh-doanh/fptecovax/giai-pha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0382" y="2832766"/>
            <a:ext cx="10444076" cy="1619250"/>
          </a:xfrm>
        </p:spPr>
        <p:txBody>
          <a:bodyPr/>
          <a:lstStyle/>
          <a:p>
            <a:r>
              <a:rPr lang="en-US" sz="6000" dirty="0"/>
              <a:t>FPT </a:t>
            </a:r>
            <a:r>
              <a:rPr lang="en-US" sz="6000" dirty="0" err="1"/>
              <a:t>eCovax</a:t>
            </a:r>
            <a:endParaRPr lang="en-US" sz="6000" dirty="0"/>
          </a:p>
        </p:txBody>
      </p:sp>
      <p:sp>
        <p:nvSpPr>
          <p:cNvPr id="5" name="Text Placeholder 4"/>
          <p:cNvSpPr>
            <a:spLocks noGrp="1"/>
          </p:cNvSpPr>
          <p:nvPr>
            <p:ph type="body" idx="1"/>
          </p:nvPr>
        </p:nvSpPr>
        <p:spPr>
          <a:xfrm>
            <a:off x="1340381" y="5585299"/>
            <a:ext cx="5596219" cy="872744"/>
          </a:xfrm>
        </p:spPr>
        <p:txBody>
          <a:bodyPr>
            <a:normAutofit/>
          </a:bodyPr>
          <a:lstStyle/>
          <a:p>
            <a:r>
              <a:rPr lang="en-US" sz="1800" dirty="0"/>
              <a:t>FPT Corp</a:t>
            </a:r>
          </a:p>
        </p:txBody>
      </p:sp>
      <p:pic>
        <p:nvPicPr>
          <p:cNvPr id="7" name="Picture Placeholder 6"/>
          <p:cNvPicPr>
            <a:picLocks noGrp="1" noChangeAspect="1"/>
          </p:cNvPicPr>
          <p:nvPr>
            <p:ph type="pic" sz="quarter" idx="25"/>
          </p:nvPr>
        </p:nvPicPr>
        <p:blipFill>
          <a:blip r:embed="rId2" cstate="print">
            <a:extLst>
              <a:ext uri="{28A0092B-C50C-407E-A947-70E740481C1C}">
                <a14:useLocalDpi xmlns:a14="http://schemas.microsoft.com/office/drawing/2010/main" val="0"/>
              </a:ext>
            </a:extLst>
          </a:blip>
          <a:srcRect t="1409" b="1409"/>
          <a:stretch>
            <a:fillRect/>
          </a:stretch>
        </p:blipFill>
        <p:spPr>
          <a:xfrm>
            <a:off x="11127963" y="667708"/>
            <a:ext cx="989490" cy="490532"/>
          </a:xfrm>
        </p:spPr>
      </p:pic>
    </p:spTree>
    <p:extLst>
      <p:ext uri="{BB962C8B-B14F-4D97-AF65-F5344CB8AC3E}">
        <p14:creationId xmlns:p14="http://schemas.microsoft.com/office/powerpoint/2010/main" val="163472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6EC8-6728-EA4B-80E3-6CE46D75310B}"/>
              </a:ext>
            </a:extLst>
          </p:cNvPr>
          <p:cNvSpPr>
            <a:spLocks noGrp="1"/>
          </p:cNvSpPr>
          <p:nvPr>
            <p:ph type="title"/>
          </p:nvPr>
        </p:nvSpPr>
        <p:spPr/>
        <p:txBody>
          <a:bodyPr/>
          <a:lstStyle/>
          <a:p>
            <a:r>
              <a:rPr lang="en-US"/>
              <a:t>Câu chuyện kinh doanh không gián đoạn</a:t>
            </a:r>
            <a:endParaRPr lang="en-VN"/>
          </a:p>
        </p:txBody>
      </p:sp>
      <p:sp>
        <p:nvSpPr>
          <p:cNvPr id="4" name="TextBox 3">
            <a:extLst>
              <a:ext uri="{FF2B5EF4-FFF2-40B4-BE49-F238E27FC236}">
                <a16:creationId xmlns:a16="http://schemas.microsoft.com/office/drawing/2014/main" id="{F1812BB0-5ED4-F341-864A-AE4396542F65}"/>
              </a:ext>
            </a:extLst>
          </p:cNvPr>
          <p:cNvSpPr txBox="1"/>
          <p:nvPr/>
        </p:nvSpPr>
        <p:spPr>
          <a:xfrm>
            <a:off x="947585" y="863850"/>
            <a:ext cx="7837340" cy="369332"/>
          </a:xfrm>
          <a:prstGeom prst="rect">
            <a:avLst/>
          </a:prstGeom>
          <a:noFill/>
        </p:spPr>
        <p:txBody>
          <a:bodyPr wrap="square" rtlCol="0">
            <a:spAutoFit/>
          </a:bodyPr>
          <a:lstStyle/>
          <a:p>
            <a:pPr algn="just"/>
            <a:r>
              <a:rPr lang="en-US" b="1" i="1">
                <a:solidFill>
                  <a:srgbClr val="000000"/>
                </a:solidFill>
              </a:rPr>
              <a:t>Khách hàn</a:t>
            </a:r>
            <a:r>
              <a:rPr lang="en-US">
                <a:solidFill>
                  <a:srgbClr val="000000"/>
                </a:solidFill>
              </a:rPr>
              <a:t>g: </a:t>
            </a:r>
            <a:r>
              <a:rPr lang="en-US" b="1">
                <a:solidFill>
                  <a:srgbClr val="00B050"/>
                </a:solidFill>
              </a:rPr>
              <a:t>COFICO</a:t>
            </a:r>
          </a:p>
        </p:txBody>
      </p:sp>
      <p:sp>
        <p:nvSpPr>
          <p:cNvPr id="7" name="TextBox 6">
            <a:extLst>
              <a:ext uri="{FF2B5EF4-FFF2-40B4-BE49-F238E27FC236}">
                <a16:creationId xmlns:a16="http://schemas.microsoft.com/office/drawing/2014/main" id="{F39EC219-9496-5B40-8FD4-15BAF662E048}"/>
              </a:ext>
            </a:extLst>
          </p:cNvPr>
          <p:cNvSpPr txBox="1"/>
          <p:nvPr/>
        </p:nvSpPr>
        <p:spPr>
          <a:xfrm>
            <a:off x="947585" y="1388541"/>
            <a:ext cx="8145615" cy="3693319"/>
          </a:xfrm>
          <a:prstGeom prst="rect">
            <a:avLst/>
          </a:prstGeom>
          <a:noFill/>
        </p:spPr>
        <p:txBody>
          <a:bodyPr wrap="square" rtlCol="0">
            <a:spAutoFit/>
          </a:bodyPr>
          <a:lstStyle/>
          <a:p>
            <a:pPr algn="just"/>
            <a:r>
              <a:rPr lang="en-US" b="1" i="1">
                <a:solidFill>
                  <a:srgbClr val="000000"/>
                </a:solidFill>
              </a:rPr>
              <a:t>Bài toán</a:t>
            </a:r>
            <a:r>
              <a:rPr lang="en-US">
                <a:solidFill>
                  <a:srgbClr val="000000"/>
                </a:solidFill>
              </a:rPr>
              <a:t>: </a:t>
            </a:r>
          </a:p>
          <a:p>
            <a:pPr algn="just"/>
            <a:r>
              <a:rPr lang="en-US">
                <a:solidFill>
                  <a:srgbClr val="000000"/>
                </a:solidFill>
              </a:rPr>
              <a:t>- Đảm bảo các hoạt động liên tục ở công trường bắc-trung-- nam</a:t>
            </a:r>
          </a:p>
          <a:p>
            <a:pPr algn="just"/>
            <a:r>
              <a:rPr lang="en-US">
                <a:solidFill>
                  <a:srgbClr val="000000"/>
                </a:solidFill>
              </a:rPr>
              <a:t>- Giao dịch đảm bảo an toàn và giãn cách trong mùa dịch</a:t>
            </a:r>
          </a:p>
          <a:p>
            <a:pPr algn="just"/>
            <a:r>
              <a:rPr lang="en-US">
                <a:solidFill>
                  <a:srgbClr val="000000"/>
                </a:solidFill>
              </a:rPr>
              <a:t>- Đảm bảo tính pháp lý và bảo mật</a:t>
            </a:r>
          </a:p>
          <a:p>
            <a:pPr algn="just"/>
            <a:endParaRPr lang="en-US">
              <a:solidFill>
                <a:srgbClr val="000000"/>
              </a:solidFill>
            </a:endParaRPr>
          </a:p>
          <a:p>
            <a:pPr algn="just"/>
            <a:r>
              <a:rPr lang="en-US" b="1" i="1">
                <a:solidFill>
                  <a:srgbClr val="000000"/>
                </a:solidFill>
              </a:rPr>
              <a:t>Giải pháp</a:t>
            </a:r>
            <a:r>
              <a:rPr lang="en-US">
                <a:solidFill>
                  <a:srgbClr val="000000"/>
                </a:solidFill>
              </a:rPr>
              <a:t>: Ứng dụng FPT.Contract</a:t>
            </a:r>
          </a:p>
          <a:p>
            <a:pPr algn="just"/>
            <a:endParaRPr lang="en-US">
              <a:solidFill>
                <a:srgbClr val="000000"/>
              </a:solidFill>
            </a:endParaRPr>
          </a:p>
          <a:p>
            <a:pPr algn="just"/>
            <a:r>
              <a:rPr lang="en-US" b="1" i="1">
                <a:solidFill>
                  <a:srgbClr val="000000"/>
                </a:solidFill>
              </a:rPr>
              <a:t>Kết quả</a:t>
            </a:r>
            <a:r>
              <a:rPr lang="en-US">
                <a:solidFill>
                  <a:srgbClr val="000000"/>
                </a:solidFill>
              </a:rPr>
              <a:t>: </a:t>
            </a:r>
          </a:p>
          <a:p>
            <a:pPr marL="285750" indent="-285750" algn="just">
              <a:buFontTx/>
              <a:buChar char="-"/>
            </a:pPr>
            <a:r>
              <a:rPr lang="en-US">
                <a:solidFill>
                  <a:srgbClr val="000000"/>
                </a:solidFill>
              </a:rPr>
              <a:t>Giảm 80% thời gian ký hợp đồng, từ trung bình 3 ngày xuống 3-4 giờ, các bên có thể ký mọi lúc mọi nơi </a:t>
            </a:r>
          </a:p>
          <a:p>
            <a:pPr marL="285750" indent="-285750" algn="just">
              <a:buFontTx/>
              <a:buChar char="-"/>
            </a:pPr>
            <a:r>
              <a:rPr lang="en-US">
                <a:solidFill>
                  <a:srgbClr val="000000"/>
                </a:solidFill>
              </a:rPr>
              <a:t>Chi phí giảm gần 70%, từ 300.000-350.000 đồng/hồ sơ xuống 100.000-120.000 đồng/hồ sơ</a:t>
            </a:r>
          </a:p>
          <a:p>
            <a:pPr algn="just"/>
            <a:endParaRPr lang="en-US">
              <a:solidFill>
                <a:srgbClr val="000000"/>
              </a:solidFill>
            </a:endParaRPr>
          </a:p>
        </p:txBody>
      </p:sp>
      <p:sp>
        <p:nvSpPr>
          <p:cNvPr id="15" name="Oval 14">
            <a:extLst>
              <a:ext uri="{FF2B5EF4-FFF2-40B4-BE49-F238E27FC236}">
                <a16:creationId xmlns:a16="http://schemas.microsoft.com/office/drawing/2014/main" id="{AD13171B-BD2B-F345-BCBD-15AF56260D5C}"/>
              </a:ext>
            </a:extLst>
          </p:cNvPr>
          <p:cNvSpPr/>
          <p:nvPr/>
        </p:nvSpPr>
        <p:spPr>
          <a:xfrm>
            <a:off x="10487492" y="5081860"/>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grpSp>
        <p:nvGrpSpPr>
          <p:cNvPr id="16" name="Group 15">
            <a:extLst>
              <a:ext uri="{FF2B5EF4-FFF2-40B4-BE49-F238E27FC236}">
                <a16:creationId xmlns:a16="http://schemas.microsoft.com/office/drawing/2014/main" id="{192E95D5-6C35-7942-846A-20A5343BC2A9}"/>
              </a:ext>
            </a:extLst>
          </p:cNvPr>
          <p:cNvGrpSpPr/>
          <p:nvPr/>
        </p:nvGrpSpPr>
        <p:grpSpPr>
          <a:xfrm>
            <a:off x="11136132" y="5378496"/>
            <a:ext cx="693091" cy="693091"/>
            <a:chOff x="4955677" y="4299111"/>
            <a:chExt cx="693091" cy="693091"/>
          </a:xfrm>
        </p:grpSpPr>
        <p:sp>
          <p:nvSpPr>
            <p:cNvPr id="17" name="Oval 16">
              <a:extLst>
                <a:ext uri="{FF2B5EF4-FFF2-40B4-BE49-F238E27FC236}">
                  <a16:creationId xmlns:a16="http://schemas.microsoft.com/office/drawing/2014/main" id="{DE491812-6133-4941-BB79-0B3230726048}"/>
                </a:ext>
              </a:extLst>
            </p:cNvPr>
            <p:cNvSpPr/>
            <p:nvPr/>
          </p:nvSpPr>
          <p:spPr>
            <a:xfrm>
              <a:off x="4955677" y="4299111"/>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18" name="Graphic 18">
              <a:extLst>
                <a:ext uri="{FF2B5EF4-FFF2-40B4-BE49-F238E27FC236}">
                  <a16:creationId xmlns:a16="http://schemas.microsoft.com/office/drawing/2014/main" id="{969183D8-E321-D447-8EBB-CC74AD9BC6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8243" y="4459307"/>
              <a:ext cx="367958" cy="406023"/>
            </a:xfrm>
            <a:prstGeom prst="rect">
              <a:avLst/>
            </a:prstGeom>
          </p:spPr>
        </p:pic>
      </p:grpSp>
      <p:grpSp>
        <p:nvGrpSpPr>
          <p:cNvPr id="19" name="Group 18">
            <a:extLst>
              <a:ext uri="{FF2B5EF4-FFF2-40B4-BE49-F238E27FC236}">
                <a16:creationId xmlns:a16="http://schemas.microsoft.com/office/drawing/2014/main" id="{DC7A8088-4D0C-BE40-9224-D0E290CF90E2}"/>
              </a:ext>
            </a:extLst>
          </p:cNvPr>
          <p:cNvGrpSpPr/>
          <p:nvPr/>
        </p:nvGrpSpPr>
        <p:grpSpPr>
          <a:xfrm>
            <a:off x="10572392" y="5774950"/>
            <a:ext cx="693091" cy="693091"/>
            <a:chOff x="7710847" y="4302879"/>
            <a:chExt cx="693091" cy="693091"/>
          </a:xfrm>
        </p:grpSpPr>
        <p:sp>
          <p:nvSpPr>
            <p:cNvPr id="20" name="Oval 19">
              <a:extLst>
                <a:ext uri="{FF2B5EF4-FFF2-40B4-BE49-F238E27FC236}">
                  <a16:creationId xmlns:a16="http://schemas.microsoft.com/office/drawing/2014/main" id="{01A519C7-C7B8-DB4A-A6EB-B42318C67D33}"/>
                </a:ext>
              </a:extLst>
            </p:cNvPr>
            <p:cNvSpPr/>
            <p:nvPr/>
          </p:nvSpPr>
          <p:spPr>
            <a:xfrm>
              <a:off x="7710847" y="4302879"/>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21" name="Graphic 131">
              <a:extLst>
                <a:ext uri="{FF2B5EF4-FFF2-40B4-BE49-F238E27FC236}">
                  <a16:creationId xmlns:a16="http://schemas.microsoft.com/office/drawing/2014/main" id="{11EAFF29-3315-FF40-8006-3495E4D455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0197" y="4495647"/>
              <a:ext cx="434390" cy="359924"/>
            </a:xfrm>
            <a:prstGeom prst="rect">
              <a:avLst/>
            </a:prstGeom>
          </p:spPr>
        </p:pic>
      </p:grpSp>
      <p:pic>
        <p:nvPicPr>
          <p:cNvPr id="22" name="Graphic 19">
            <a:extLst>
              <a:ext uri="{FF2B5EF4-FFF2-40B4-BE49-F238E27FC236}">
                <a16:creationId xmlns:a16="http://schemas.microsoft.com/office/drawing/2014/main" id="{335AA7C4-B558-B24E-83C8-600EF9A9E4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35550" y="5227081"/>
            <a:ext cx="396975" cy="413516"/>
          </a:xfrm>
          <a:prstGeom prst="rect">
            <a:avLst/>
          </a:prstGeom>
        </p:spPr>
      </p:pic>
    </p:spTree>
    <p:extLst>
      <p:ext uri="{BB962C8B-B14F-4D97-AF65-F5344CB8AC3E}">
        <p14:creationId xmlns:p14="http://schemas.microsoft.com/office/powerpoint/2010/main" val="154037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5B50-BF11-EE48-BEE6-21A2C558A7D8}"/>
              </a:ext>
            </a:extLst>
          </p:cNvPr>
          <p:cNvSpPr>
            <a:spLocks noGrp="1"/>
          </p:cNvSpPr>
          <p:nvPr>
            <p:ph type="title"/>
          </p:nvPr>
        </p:nvSpPr>
        <p:spPr/>
        <p:txBody>
          <a:bodyPr/>
          <a:lstStyle/>
          <a:p>
            <a:r>
              <a:rPr lang="en-US"/>
              <a:t>Câu chuyện kinh doanh không gián đoạn</a:t>
            </a:r>
            <a:endParaRPr lang="en-VN"/>
          </a:p>
        </p:txBody>
      </p:sp>
      <p:sp>
        <p:nvSpPr>
          <p:cNvPr id="4" name="Rectangle 3">
            <a:extLst>
              <a:ext uri="{FF2B5EF4-FFF2-40B4-BE49-F238E27FC236}">
                <a16:creationId xmlns:a16="http://schemas.microsoft.com/office/drawing/2014/main" id="{53F77919-8C5B-DE41-955B-E19DA4AF102B}"/>
              </a:ext>
            </a:extLst>
          </p:cNvPr>
          <p:cNvSpPr/>
          <p:nvPr/>
        </p:nvSpPr>
        <p:spPr>
          <a:xfrm>
            <a:off x="1070510" y="863850"/>
            <a:ext cx="2672719" cy="369332"/>
          </a:xfrm>
          <a:prstGeom prst="rect">
            <a:avLst/>
          </a:prstGeom>
        </p:spPr>
        <p:txBody>
          <a:bodyPr wrap="none">
            <a:spAutoFit/>
          </a:bodyPr>
          <a:lstStyle/>
          <a:p>
            <a:pPr algn="just"/>
            <a:r>
              <a:rPr lang="en-US" b="1" i="1">
                <a:solidFill>
                  <a:srgbClr val="000000"/>
                </a:solidFill>
              </a:rPr>
              <a:t>Khách hàng</a:t>
            </a:r>
            <a:r>
              <a:rPr lang="en-US">
                <a:solidFill>
                  <a:srgbClr val="000000"/>
                </a:solidFill>
              </a:rPr>
              <a:t>: </a:t>
            </a:r>
            <a:r>
              <a:rPr lang="en-US" b="1">
                <a:solidFill>
                  <a:srgbClr val="00B050"/>
                </a:solidFill>
              </a:rPr>
              <a:t>Be Group</a:t>
            </a:r>
          </a:p>
        </p:txBody>
      </p:sp>
      <p:sp>
        <p:nvSpPr>
          <p:cNvPr id="5" name="Rectangle 4">
            <a:extLst>
              <a:ext uri="{FF2B5EF4-FFF2-40B4-BE49-F238E27FC236}">
                <a16:creationId xmlns:a16="http://schemas.microsoft.com/office/drawing/2014/main" id="{12A96E9A-A426-8546-AA32-9710037D52CF}"/>
              </a:ext>
            </a:extLst>
          </p:cNvPr>
          <p:cNvSpPr/>
          <p:nvPr/>
        </p:nvSpPr>
        <p:spPr>
          <a:xfrm>
            <a:off x="1133221" y="1322173"/>
            <a:ext cx="8841095" cy="4801314"/>
          </a:xfrm>
          <a:prstGeom prst="rect">
            <a:avLst/>
          </a:prstGeom>
        </p:spPr>
        <p:txBody>
          <a:bodyPr wrap="square">
            <a:spAutoFit/>
          </a:bodyPr>
          <a:lstStyle/>
          <a:p>
            <a:pPr algn="just"/>
            <a:r>
              <a:rPr lang="en-US" b="1" i="1" dirty="0" err="1">
                <a:solidFill>
                  <a:srgbClr val="000000"/>
                </a:solidFill>
              </a:rPr>
              <a:t>Bài</a:t>
            </a:r>
            <a:r>
              <a:rPr lang="en-US" b="1" i="1" dirty="0">
                <a:solidFill>
                  <a:srgbClr val="000000"/>
                </a:solidFill>
              </a:rPr>
              <a:t> </a:t>
            </a:r>
            <a:r>
              <a:rPr lang="en-US" b="1" i="1" dirty="0" err="1">
                <a:solidFill>
                  <a:srgbClr val="000000"/>
                </a:solidFill>
              </a:rPr>
              <a:t>toán</a:t>
            </a:r>
            <a:r>
              <a:rPr lang="en-US" dirty="0">
                <a:solidFill>
                  <a:srgbClr val="000000"/>
                </a:solidFill>
              </a:rPr>
              <a:t>: </a:t>
            </a:r>
          </a:p>
          <a:p>
            <a:pPr algn="just"/>
            <a:r>
              <a:rPr lang="en-US" dirty="0">
                <a:solidFill>
                  <a:srgbClr val="000000"/>
                </a:solidFill>
              </a:rPr>
              <a:t>-  T</a:t>
            </a:r>
            <a:r>
              <a:rPr lang="vi-VN" dirty="0">
                <a:solidFill>
                  <a:srgbClr val="000000"/>
                </a:solidFill>
              </a:rPr>
              <a:t>ài xế (Bike, Car) hoạt động tại nhiều địa bàn trên cả nước</a:t>
            </a:r>
          </a:p>
          <a:p>
            <a:pPr algn="just"/>
            <a:r>
              <a:rPr lang="vi-VN" dirty="0">
                <a:solidFill>
                  <a:srgbClr val="000000"/>
                </a:solidFill>
              </a:rPr>
              <a:t>-  Việc ký hợp đồng với tài xế gặp rất nhiều khó khăn</a:t>
            </a:r>
          </a:p>
          <a:p>
            <a:pPr algn="just"/>
            <a:r>
              <a:rPr lang="vi-VN" dirty="0">
                <a:solidFill>
                  <a:srgbClr val="000000"/>
                </a:solidFill>
              </a:rPr>
              <a:t>-  Báo cáo về tình trạng hoạt động của tài xế không được cập nhật kịp thời</a:t>
            </a:r>
          </a:p>
          <a:p>
            <a:pPr algn="just"/>
            <a:endParaRPr lang="en-US" dirty="0">
              <a:solidFill>
                <a:srgbClr val="000000"/>
              </a:solidFill>
            </a:endParaRPr>
          </a:p>
          <a:p>
            <a:pPr algn="just"/>
            <a:r>
              <a:rPr lang="en-US" b="1" i="1" dirty="0" err="1">
                <a:solidFill>
                  <a:srgbClr val="000000"/>
                </a:solidFill>
              </a:rPr>
              <a:t>Giải</a:t>
            </a:r>
            <a:r>
              <a:rPr lang="en-US" b="1" i="1" dirty="0">
                <a:solidFill>
                  <a:srgbClr val="000000"/>
                </a:solidFill>
              </a:rPr>
              <a:t> </a:t>
            </a:r>
            <a:r>
              <a:rPr lang="en-US" b="1" i="1" dirty="0" err="1">
                <a:solidFill>
                  <a:srgbClr val="000000"/>
                </a:solidFill>
              </a:rPr>
              <a:t>pháp</a:t>
            </a:r>
            <a:r>
              <a:rPr lang="en-US" dirty="0">
                <a:solidFill>
                  <a:srgbClr val="000000"/>
                </a:solidFill>
              </a:rPr>
              <a:t>: </a:t>
            </a:r>
            <a:r>
              <a:rPr lang="en-US" dirty="0" err="1">
                <a:solidFill>
                  <a:srgbClr val="000000"/>
                </a:solidFill>
              </a:rPr>
              <a:t>Ứng</a:t>
            </a:r>
            <a:r>
              <a:rPr lang="en-US" dirty="0">
                <a:solidFill>
                  <a:srgbClr val="000000"/>
                </a:solidFill>
              </a:rPr>
              <a:t> </a:t>
            </a:r>
            <a:r>
              <a:rPr lang="en-US" dirty="0" err="1">
                <a:solidFill>
                  <a:srgbClr val="000000"/>
                </a:solidFill>
              </a:rPr>
              <a:t>dụng</a:t>
            </a:r>
            <a:r>
              <a:rPr lang="en-US" dirty="0">
                <a:solidFill>
                  <a:srgbClr val="000000"/>
                </a:solidFill>
              </a:rPr>
              <a:t> </a:t>
            </a:r>
            <a:r>
              <a:rPr lang="en-US" dirty="0" err="1">
                <a:solidFill>
                  <a:srgbClr val="000000"/>
                </a:solidFill>
              </a:rPr>
              <a:t>dịch</a:t>
            </a:r>
            <a:r>
              <a:rPr lang="en-US" dirty="0">
                <a:solidFill>
                  <a:srgbClr val="000000"/>
                </a:solidFill>
              </a:rPr>
              <a:t> </a:t>
            </a:r>
            <a:r>
              <a:rPr lang="en-US" dirty="0" err="1">
                <a:solidFill>
                  <a:srgbClr val="000000"/>
                </a:solidFill>
              </a:rPr>
              <a:t>vụ</a:t>
            </a:r>
            <a:r>
              <a:rPr lang="en-US" dirty="0">
                <a:solidFill>
                  <a:srgbClr val="000000"/>
                </a:solidFill>
              </a:rPr>
              <a:t> </a:t>
            </a:r>
            <a:r>
              <a:rPr lang="en-US" dirty="0" err="1">
                <a:solidFill>
                  <a:srgbClr val="000000"/>
                </a:solidFill>
              </a:rPr>
              <a:t>phần</a:t>
            </a:r>
            <a:r>
              <a:rPr lang="en-US" dirty="0">
                <a:solidFill>
                  <a:srgbClr val="000000"/>
                </a:solidFill>
              </a:rPr>
              <a:t> </a:t>
            </a:r>
            <a:r>
              <a:rPr lang="en-US" dirty="0" err="1">
                <a:solidFill>
                  <a:srgbClr val="000000"/>
                </a:solidFill>
              </a:rPr>
              <a:t>mềm</a:t>
            </a:r>
            <a:r>
              <a:rPr lang="en-US" dirty="0">
                <a:solidFill>
                  <a:srgbClr val="000000"/>
                </a:solidFill>
              </a:rPr>
              <a:t> </a:t>
            </a:r>
            <a:r>
              <a:rPr lang="en-US" dirty="0" err="1">
                <a:solidFill>
                  <a:srgbClr val="000000"/>
                </a:solidFill>
              </a:rPr>
              <a:t>FPT.eContract</a:t>
            </a:r>
            <a:r>
              <a:rPr lang="en-US" dirty="0">
                <a:solidFill>
                  <a:srgbClr val="000000"/>
                </a:solidFill>
              </a:rPr>
              <a:t> </a:t>
            </a:r>
            <a:r>
              <a:rPr lang="en-US" dirty="0" err="1">
                <a:solidFill>
                  <a:srgbClr val="000000"/>
                </a:solidFill>
              </a:rPr>
              <a:t>có</a:t>
            </a:r>
            <a:r>
              <a:rPr lang="en-US" dirty="0">
                <a:solidFill>
                  <a:srgbClr val="000000"/>
                </a:solidFill>
              </a:rPr>
              <a:t> </a:t>
            </a:r>
            <a:r>
              <a:rPr lang="en-US" dirty="0" err="1">
                <a:solidFill>
                  <a:srgbClr val="000000"/>
                </a:solidFill>
              </a:rPr>
              <a:t>tích</a:t>
            </a:r>
            <a:r>
              <a:rPr lang="en-US" dirty="0">
                <a:solidFill>
                  <a:srgbClr val="000000"/>
                </a:solidFill>
              </a:rPr>
              <a:t> </a:t>
            </a:r>
            <a:r>
              <a:rPr lang="en-US" dirty="0" err="1">
                <a:solidFill>
                  <a:srgbClr val="000000"/>
                </a:solidFill>
              </a:rPr>
              <a:t>hợp</a:t>
            </a:r>
            <a:r>
              <a:rPr lang="en-US" dirty="0">
                <a:solidFill>
                  <a:srgbClr val="000000"/>
                </a:solidFill>
              </a:rPr>
              <a:t> </a:t>
            </a:r>
            <a:r>
              <a:rPr lang="en-US" dirty="0" err="1">
                <a:solidFill>
                  <a:srgbClr val="000000"/>
                </a:solidFill>
              </a:rPr>
              <a:t>với</a:t>
            </a:r>
            <a:r>
              <a:rPr lang="en-US" dirty="0">
                <a:solidFill>
                  <a:srgbClr val="000000"/>
                </a:solidFill>
              </a:rPr>
              <a:t> </a:t>
            </a:r>
            <a:r>
              <a:rPr lang="en-US" dirty="0" err="1">
                <a:solidFill>
                  <a:srgbClr val="000000"/>
                </a:solidFill>
              </a:rPr>
              <a:t>hệ</a:t>
            </a:r>
            <a:r>
              <a:rPr lang="en-US" dirty="0">
                <a:solidFill>
                  <a:srgbClr val="000000"/>
                </a:solidFill>
              </a:rPr>
              <a:t> </a:t>
            </a:r>
            <a:r>
              <a:rPr lang="en-US" dirty="0" err="1">
                <a:solidFill>
                  <a:srgbClr val="000000"/>
                </a:solidFill>
              </a:rPr>
              <a:t>thống</a:t>
            </a:r>
            <a:r>
              <a:rPr lang="en-US" dirty="0">
                <a:solidFill>
                  <a:srgbClr val="000000"/>
                </a:solidFill>
              </a:rPr>
              <a:t> Back-End </a:t>
            </a:r>
            <a:r>
              <a:rPr lang="en-US" dirty="0" err="1">
                <a:solidFill>
                  <a:srgbClr val="000000"/>
                </a:solidFill>
              </a:rPr>
              <a:t>của</a:t>
            </a:r>
            <a:r>
              <a:rPr lang="en-US" dirty="0">
                <a:solidFill>
                  <a:srgbClr val="000000"/>
                </a:solidFill>
              </a:rPr>
              <a:t> Be Group</a:t>
            </a:r>
          </a:p>
          <a:p>
            <a:pPr algn="just"/>
            <a:endParaRPr lang="en-US" dirty="0">
              <a:solidFill>
                <a:srgbClr val="000000"/>
              </a:solidFill>
            </a:endParaRPr>
          </a:p>
          <a:p>
            <a:pPr algn="just"/>
            <a:r>
              <a:rPr lang="en-US" b="1" i="1" dirty="0" err="1">
                <a:solidFill>
                  <a:srgbClr val="000000"/>
                </a:solidFill>
              </a:rPr>
              <a:t>Kết</a:t>
            </a:r>
            <a:r>
              <a:rPr lang="en-US" b="1" i="1" dirty="0">
                <a:solidFill>
                  <a:srgbClr val="000000"/>
                </a:solidFill>
              </a:rPr>
              <a:t> </a:t>
            </a:r>
            <a:r>
              <a:rPr lang="en-US" b="1" i="1" dirty="0" err="1">
                <a:solidFill>
                  <a:srgbClr val="000000"/>
                </a:solidFill>
              </a:rPr>
              <a:t>quả</a:t>
            </a:r>
            <a:r>
              <a:rPr lang="en-US" dirty="0">
                <a:solidFill>
                  <a:srgbClr val="000000"/>
                </a:solidFill>
              </a:rPr>
              <a:t>: </a:t>
            </a:r>
          </a:p>
          <a:p>
            <a:pPr algn="just"/>
            <a:r>
              <a:rPr lang="vi-VN" dirty="0">
                <a:solidFill>
                  <a:srgbClr val="000000"/>
                </a:solidFill>
              </a:rPr>
              <a:t>- Tăng số lượng tài xế lên 2 lần &gt; tăng số lượng bênh nhân phục vụ/ngày (từ 600 lên 1,800)</a:t>
            </a:r>
          </a:p>
          <a:p>
            <a:pPr algn="just"/>
            <a:r>
              <a:rPr lang="en-US" dirty="0">
                <a:solidFill>
                  <a:srgbClr val="000000"/>
                </a:solidFill>
              </a:rPr>
              <a:t>- </a:t>
            </a:r>
            <a:r>
              <a:rPr lang="en-US" dirty="0" err="1">
                <a:solidFill>
                  <a:srgbClr val="000000"/>
                </a:solidFill>
              </a:rPr>
              <a:t>Giảm</a:t>
            </a:r>
            <a:r>
              <a:rPr lang="en-US" dirty="0">
                <a:solidFill>
                  <a:srgbClr val="000000"/>
                </a:solidFill>
              </a:rPr>
              <a:t> 80% chi </a:t>
            </a:r>
            <a:r>
              <a:rPr lang="en-US" dirty="0" err="1">
                <a:solidFill>
                  <a:srgbClr val="000000"/>
                </a:solidFill>
              </a:rPr>
              <a:t>phí</a:t>
            </a:r>
            <a:r>
              <a:rPr lang="en-US" dirty="0">
                <a:solidFill>
                  <a:srgbClr val="000000"/>
                </a:solidFill>
              </a:rPr>
              <a:t> </a:t>
            </a:r>
            <a:r>
              <a:rPr lang="en-US" dirty="0" err="1">
                <a:solidFill>
                  <a:srgbClr val="000000"/>
                </a:solidFill>
              </a:rPr>
              <a:t>vận</a:t>
            </a:r>
            <a:r>
              <a:rPr lang="en-US" dirty="0">
                <a:solidFill>
                  <a:srgbClr val="000000"/>
                </a:solidFill>
              </a:rPr>
              <a:t> </a:t>
            </a:r>
            <a:r>
              <a:rPr lang="en-US" dirty="0" err="1">
                <a:solidFill>
                  <a:srgbClr val="000000"/>
                </a:solidFill>
              </a:rPr>
              <a:t>hành</a:t>
            </a:r>
            <a:endParaRPr lang="en-US" dirty="0">
              <a:solidFill>
                <a:srgbClr val="000000"/>
              </a:solidFill>
            </a:endParaRPr>
          </a:p>
          <a:p>
            <a:pPr algn="just"/>
            <a:r>
              <a:rPr lang="vi-VN" dirty="0">
                <a:solidFill>
                  <a:srgbClr val="000000"/>
                </a:solidFill>
              </a:rPr>
              <a:t>- Giảm thời gian xử lý ký hợp đồng ở tất cả bước thực hiện; tài xế ký hợp đồng trong thời gian ~ 2 phút</a:t>
            </a:r>
          </a:p>
          <a:p>
            <a:pPr marL="285750" indent="-285750" algn="just">
              <a:buFontTx/>
              <a:buChar char="-"/>
            </a:pPr>
            <a:endParaRPr lang="en-US" dirty="0">
              <a:solidFill>
                <a:srgbClr val="000000"/>
              </a:solidFill>
            </a:endParaRPr>
          </a:p>
          <a:p>
            <a:pPr marL="285750" indent="-285750" algn="just">
              <a:buFontTx/>
              <a:buChar char="-"/>
            </a:pPr>
            <a:endParaRPr lang="en-US" dirty="0">
              <a:solidFill>
                <a:srgbClr val="000000"/>
              </a:solidFill>
            </a:endParaRPr>
          </a:p>
          <a:p>
            <a:pPr marL="285750" indent="-285750" algn="just">
              <a:buFontTx/>
              <a:buChar char="-"/>
            </a:pPr>
            <a:endParaRPr lang="en-US" dirty="0">
              <a:solidFill>
                <a:srgbClr val="000000"/>
              </a:solidFill>
            </a:endParaRPr>
          </a:p>
        </p:txBody>
      </p:sp>
      <p:sp>
        <p:nvSpPr>
          <p:cNvPr id="14" name="Oval 13">
            <a:extLst>
              <a:ext uri="{FF2B5EF4-FFF2-40B4-BE49-F238E27FC236}">
                <a16:creationId xmlns:a16="http://schemas.microsoft.com/office/drawing/2014/main" id="{902540F1-D3AE-5846-B98E-D53A708064FD}"/>
              </a:ext>
            </a:extLst>
          </p:cNvPr>
          <p:cNvSpPr/>
          <p:nvPr/>
        </p:nvSpPr>
        <p:spPr>
          <a:xfrm>
            <a:off x="10589260" y="4850450"/>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grpSp>
        <p:nvGrpSpPr>
          <p:cNvPr id="15" name="Group 14">
            <a:extLst>
              <a:ext uri="{FF2B5EF4-FFF2-40B4-BE49-F238E27FC236}">
                <a16:creationId xmlns:a16="http://schemas.microsoft.com/office/drawing/2014/main" id="{187C4308-4874-764F-B774-1CC9C2D0463F}"/>
              </a:ext>
            </a:extLst>
          </p:cNvPr>
          <p:cNvGrpSpPr/>
          <p:nvPr/>
        </p:nvGrpSpPr>
        <p:grpSpPr>
          <a:xfrm>
            <a:off x="11218151" y="5211604"/>
            <a:ext cx="693091" cy="693091"/>
            <a:chOff x="4955677" y="4299111"/>
            <a:chExt cx="693091" cy="693091"/>
          </a:xfrm>
        </p:grpSpPr>
        <p:sp>
          <p:nvSpPr>
            <p:cNvPr id="16" name="Oval 15">
              <a:extLst>
                <a:ext uri="{FF2B5EF4-FFF2-40B4-BE49-F238E27FC236}">
                  <a16:creationId xmlns:a16="http://schemas.microsoft.com/office/drawing/2014/main" id="{083CFA77-24E4-E943-B8CA-A114838220C6}"/>
                </a:ext>
              </a:extLst>
            </p:cNvPr>
            <p:cNvSpPr/>
            <p:nvPr/>
          </p:nvSpPr>
          <p:spPr>
            <a:xfrm>
              <a:off x="4955677" y="4299111"/>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17" name="Graphic 18">
              <a:extLst>
                <a:ext uri="{FF2B5EF4-FFF2-40B4-BE49-F238E27FC236}">
                  <a16:creationId xmlns:a16="http://schemas.microsoft.com/office/drawing/2014/main" id="{E6CCA8FA-3039-2E42-8E95-45439CFA2E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8243" y="4459307"/>
              <a:ext cx="367958" cy="406023"/>
            </a:xfrm>
            <a:prstGeom prst="rect">
              <a:avLst/>
            </a:prstGeom>
          </p:spPr>
        </p:pic>
      </p:grpSp>
      <p:grpSp>
        <p:nvGrpSpPr>
          <p:cNvPr id="18" name="Group 17">
            <a:extLst>
              <a:ext uri="{FF2B5EF4-FFF2-40B4-BE49-F238E27FC236}">
                <a16:creationId xmlns:a16="http://schemas.microsoft.com/office/drawing/2014/main" id="{F0E740B5-007C-3D47-962A-2E8F75D597B3}"/>
              </a:ext>
            </a:extLst>
          </p:cNvPr>
          <p:cNvGrpSpPr/>
          <p:nvPr/>
        </p:nvGrpSpPr>
        <p:grpSpPr>
          <a:xfrm>
            <a:off x="10603207" y="5547708"/>
            <a:ext cx="693091" cy="693091"/>
            <a:chOff x="7710847" y="4302879"/>
            <a:chExt cx="693091" cy="693091"/>
          </a:xfrm>
        </p:grpSpPr>
        <p:sp>
          <p:nvSpPr>
            <p:cNvPr id="19" name="Oval 18">
              <a:extLst>
                <a:ext uri="{FF2B5EF4-FFF2-40B4-BE49-F238E27FC236}">
                  <a16:creationId xmlns:a16="http://schemas.microsoft.com/office/drawing/2014/main" id="{55E21C1B-2912-0745-BBC8-5CCAB6AFD5D4}"/>
                </a:ext>
              </a:extLst>
            </p:cNvPr>
            <p:cNvSpPr/>
            <p:nvPr/>
          </p:nvSpPr>
          <p:spPr>
            <a:xfrm>
              <a:off x="7710847" y="4302879"/>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20" name="Graphic 131">
              <a:extLst>
                <a:ext uri="{FF2B5EF4-FFF2-40B4-BE49-F238E27FC236}">
                  <a16:creationId xmlns:a16="http://schemas.microsoft.com/office/drawing/2014/main" id="{6990C58F-2D6E-7C46-9904-BDBBA83A27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0197" y="4495647"/>
              <a:ext cx="434390" cy="359924"/>
            </a:xfrm>
            <a:prstGeom prst="rect">
              <a:avLst/>
            </a:prstGeom>
          </p:spPr>
        </p:pic>
      </p:grpSp>
      <p:pic>
        <p:nvPicPr>
          <p:cNvPr id="21" name="Graphic 19">
            <a:extLst>
              <a:ext uri="{FF2B5EF4-FFF2-40B4-BE49-F238E27FC236}">
                <a16:creationId xmlns:a16="http://schemas.microsoft.com/office/drawing/2014/main" id="{482FAAEB-4DFA-4747-8985-31104D17863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37318" y="4995671"/>
            <a:ext cx="396975" cy="413516"/>
          </a:xfrm>
          <a:prstGeom prst="rect">
            <a:avLst/>
          </a:prstGeom>
        </p:spPr>
      </p:pic>
    </p:spTree>
    <p:extLst>
      <p:ext uri="{BB962C8B-B14F-4D97-AF65-F5344CB8AC3E}">
        <p14:creationId xmlns:p14="http://schemas.microsoft.com/office/powerpoint/2010/main" val="17101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38BF-3AA2-0A4B-8AC1-05CFAABFA4A4}"/>
              </a:ext>
            </a:extLst>
          </p:cNvPr>
          <p:cNvSpPr>
            <a:spLocks noGrp="1"/>
          </p:cNvSpPr>
          <p:nvPr>
            <p:ph type="title"/>
          </p:nvPr>
        </p:nvSpPr>
        <p:spPr/>
        <p:txBody>
          <a:bodyPr/>
          <a:lstStyle/>
          <a:p>
            <a:r>
              <a:rPr lang="en-US"/>
              <a:t>Câu chuyện kinh doanh không gián đoạn</a:t>
            </a:r>
            <a:endParaRPr lang="en-VN"/>
          </a:p>
        </p:txBody>
      </p:sp>
      <p:sp>
        <p:nvSpPr>
          <p:cNvPr id="4" name="Rectangle 3">
            <a:extLst>
              <a:ext uri="{FF2B5EF4-FFF2-40B4-BE49-F238E27FC236}">
                <a16:creationId xmlns:a16="http://schemas.microsoft.com/office/drawing/2014/main" id="{E0883E31-00CC-DE45-8560-97BE2AFCE7A1}"/>
              </a:ext>
            </a:extLst>
          </p:cNvPr>
          <p:cNvSpPr/>
          <p:nvPr/>
        </p:nvSpPr>
        <p:spPr>
          <a:xfrm>
            <a:off x="1116195" y="863850"/>
            <a:ext cx="7206002" cy="369332"/>
          </a:xfrm>
          <a:prstGeom prst="rect">
            <a:avLst/>
          </a:prstGeom>
        </p:spPr>
        <p:txBody>
          <a:bodyPr wrap="square">
            <a:spAutoFit/>
          </a:bodyPr>
          <a:lstStyle/>
          <a:p>
            <a:pPr algn="just"/>
            <a:r>
              <a:rPr lang="en-US" b="1" i="1">
                <a:solidFill>
                  <a:srgbClr val="000000"/>
                </a:solidFill>
              </a:rPr>
              <a:t>Khách hàng</a:t>
            </a:r>
            <a:r>
              <a:rPr lang="en-US">
                <a:solidFill>
                  <a:srgbClr val="000000"/>
                </a:solidFill>
              </a:rPr>
              <a:t>: </a:t>
            </a:r>
            <a:r>
              <a:rPr lang="en-US" b="1">
                <a:solidFill>
                  <a:srgbClr val="00B050"/>
                </a:solidFill>
              </a:rPr>
              <a:t>ADT Group</a:t>
            </a:r>
          </a:p>
        </p:txBody>
      </p:sp>
      <p:sp>
        <p:nvSpPr>
          <p:cNvPr id="5" name="Rectangle 4">
            <a:extLst>
              <a:ext uri="{FF2B5EF4-FFF2-40B4-BE49-F238E27FC236}">
                <a16:creationId xmlns:a16="http://schemas.microsoft.com/office/drawing/2014/main" id="{62F501C0-B511-A74C-90FE-3B52699BA14D}"/>
              </a:ext>
            </a:extLst>
          </p:cNvPr>
          <p:cNvSpPr/>
          <p:nvPr/>
        </p:nvSpPr>
        <p:spPr>
          <a:xfrm>
            <a:off x="1116195" y="1305342"/>
            <a:ext cx="8841095" cy="4247317"/>
          </a:xfrm>
          <a:prstGeom prst="rect">
            <a:avLst/>
          </a:prstGeom>
        </p:spPr>
        <p:txBody>
          <a:bodyPr wrap="square">
            <a:spAutoFit/>
          </a:bodyPr>
          <a:lstStyle/>
          <a:p>
            <a:pPr algn="just"/>
            <a:r>
              <a:rPr lang="en-US" b="1" i="1" dirty="0" err="1">
                <a:solidFill>
                  <a:srgbClr val="000000"/>
                </a:solidFill>
              </a:rPr>
              <a:t>Bài</a:t>
            </a:r>
            <a:r>
              <a:rPr lang="en-US" b="1" i="1" dirty="0">
                <a:solidFill>
                  <a:srgbClr val="000000"/>
                </a:solidFill>
              </a:rPr>
              <a:t> </a:t>
            </a:r>
            <a:r>
              <a:rPr lang="en-US" b="1" i="1" dirty="0" err="1">
                <a:solidFill>
                  <a:srgbClr val="000000"/>
                </a:solidFill>
              </a:rPr>
              <a:t>toán</a:t>
            </a:r>
            <a:r>
              <a:rPr lang="en-US" i="1" dirty="0">
                <a:solidFill>
                  <a:srgbClr val="000000"/>
                </a:solidFill>
              </a:rPr>
              <a:t>: </a:t>
            </a:r>
            <a:r>
              <a:rPr lang="en-US" dirty="0" err="1">
                <a:solidFill>
                  <a:srgbClr val="000000"/>
                </a:solidFill>
              </a:rPr>
              <a:t>Cần</a:t>
            </a:r>
            <a:r>
              <a:rPr lang="en-US" dirty="0">
                <a:solidFill>
                  <a:srgbClr val="000000"/>
                </a:solidFill>
              </a:rPr>
              <a:t> </a:t>
            </a:r>
            <a:r>
              <a:rPr lang="en-US" dirty="0" err="1">
                <a:solidFill>
                  <a:srgbClr val="000000"/>
                </a:solidFill>
              </a:rPr>
              <a:t>hệ</a:t>
            </a:r>
            <a:r>
              <a:rPr lang="en-US" dirty="0">
                <a:solidFill>
                  <a:srgbClr val="000000"/>
                </a:solidFill>
              </a:rPr>
              <a:t> </a:t>
            </a:r>
            <a:r>
              <a:rPr lang="en-US" dirty="0" err="1">
                <a:solidFill>
                  <a:srgbClr val="000000"/>
                </a:solidFill>
              </a:rPr>
              <a:t>thống</a:t>
            </a:r>
            <a:r>
              <a:rPr lang="en-US" dirty="0">
                <a:solidFill>
                  <a:srgbClr val="000000"/>
                </a:solidFill>
              </a:rPr>
              <a:t> </a:t>
            </a:r>
            <a:r>
              <a:rPr lang="en-US" dirty="0" err="1">
                <a:solidFill>
                  <a:srgbClr val="000000"/>
                </a:solidFill>
              </a:rPr>
              <a:t>quản</a:t>
            </a:r>
            <a:r>
              <a:rPr lang="en-US" dirty="0">
                <a:solidFill>
                  <a:srgbClr val="000000"/>
                </a:solidFill>
              </a:rPr>
              <a:t> </a:t>
            </a:r>
            <a:r>
              <a:rPr lang="en-US" dirty="0" err="1">
                <a:solidFill>
                  <a:srgbClr val="000000"/>
                </a:solidFill>
              </a:rPr>
              <a:t>lý</a:t>
            </a:r>
            <a:r>
              <a:rPr lang="en-US" dirty="0">
                <a:solidFill>
                  <a:srgbClr val="000000"/>
                </a:solidFill>
              </a:rPr>
              <a:t> </a:t>
            </a:r>
            <a:r>
              <a:rPr lang="en-US" dirty="0" err="1">
                <a:solidFill>
                  <a:srgbClr val="000000"/>
                </a:solidFill>
              </a:rPr>
              <a:t>để</a:t>
            </a:r>
            <a:r>
              <a:rPr lang="en-US" dirty="0">
                <a:solidFill>
                  <a:srgbClr val="000000"/>
                </a:solidFill>
              </a:rPr>
              <a:t> </a:t>
            </a:r>
            <a:r>
              <a:rPr lang="en-US" dirty="0" err="1">
                <a:solidFill>
                  <a:srgbClr val="000000"/>
                </a:solidFill>
              </a:rPr>
              <a:t>chấm</a:t>
            </a:r>
            <a:r>
              <a:rPr lang="en-US" dirty="0">
                <a:solidFill>
                  <a:srgbClr val="000000"/>
                </a:solidFill>
              </a:rPr>
              <a:t> </a:t>
            </a:r>
            <a:r>
              <a:rPr lang="en-US" dirty="0" err="1">
                <a:solidFill>
                  <a:srgbClr val="000000"/>
                </a:solidFill>
              </a:rPr>
              <a:t>dứt</a:t>
            </a:r>
            <a:r>
              <a:rPr lang="en-US" dirty="0">
                <a:solidFill>
                  <a:srgbClr val="000000"/>
                </a:solidFill>
              </a:rPr>
              <a:t> </a:t>
            </a:r>
            <a:r>
              <a:rPr lang="en-US" dirty="0" err="1">
                <a:solidFill>
                  <a:srgbClr val="000000"/>
                </a:solidFill>
              </a:rPr>
              <a:t>việc</a:t>
            </a:r>
            <a:r>
              <a:rPr lang="en-US" dirty="0">
                <a:solidFill>
                  <a:srgbClr val="000000"/>
                </a:solidFill>
              </a:rPr>
              <a:t> </a:t>
            </a:r>
            <a:r>
              <a:rPr lang="en-VN" dirty="0">
                <a:solidFill>
                  <a:srgbClr val="000000"/>
                </a:solidFill>
              </a:rPr>
              <a:t>vận hành trên excel và các module rời rạc; Tăng thời gian xử lý các đề xuất của nhân viên lên Ban lãnh đạo và khối Back-office. </a:t>
            </a:r>
          </a:p>
          <a:p>
            <a:pPr algn="just"/>
            <a:endParaRPr lang="en-VN" b="1" i="1" dirty="0">
              <a:solidFill>
                <a:srgbClr val="000000"/>
              </a:solidFill>
            </a:endParaRPr>
          </a:p>
          <a:p>
            <a:pPr algn="just"/>
            <a:r>
              <a:rPr lang="en-US" b="1" i="1" dirty="0" err="1">
                <a:solidFill>
                  <a:srgbClr val="000000"/>
                </a:solidFill>
              </a:rPr>
              <a:t>Giải</a:t>
            </a:r>
            <a:r>
              <a:rPr lang="en-US" b="1" i="1" dirty="0">
                <a:solidFill>
                  <a:srgbClr val="000000"/>
                </a:solidFill>
              </a:rPr>
              <a:t> </a:t>
            </a:r>
            <a:r>
              <a:rPr lang="en-US" b="1" i="1" dirty="0" err="1">
                <a:solidFill>
                  <a:srgbClr val="000000"/>
                </a:solidFill>
              </a:rPr>
              <a:t>pháp</a:t>
            </a:r>
            <a:r>
              <a:rPr lang="en-US" dirty="0">
                <a:solidFill>
                  <a:srgbClr val="000000"/>
                </a:solidFill>
              </a:rPr>
              <a:t>: </a:t>
            </a:r>
            <a:r>
              <a:rPr lang="en-US" b="1" dirty="0">
                <a:solidFill>
                  <a:srgbClr val="000000"/>
                </a:solidFill>
              </a:rPr>
              <a:t>Base Request</a:t>
            </a:r>
          </a:p>
          <a:p>
            <a:pPr algn="just"/>
            <a:r>
              <a:rPr lang="en-US" dirty="0">
                <a:solidFill>
                  <a:srgbClr val="000000"/>
                </a:solidFill>
              </a:rPr>
              <a:t>- </a:t>
            </a:r>
            <a:r>
              <a:rPr lang="en-US" dirty="0" err="1">
                <a:solidFill>
                  <a:srgbClr val="000000"/>
                </a:solidFill>
              </a:rPr>
              <a:t>Phân</a:t>
            </a:r>
            <a:r>
              <a:rPr lang="en-US" dirty="0">
                <a:solidFill>
                  <a:srgbClr val="000000"/>
                </a:solidFill>
              </a:rPr>
              <a:t> </a:t>
            </a:r>
            <a:r>
              <a:rPr lang="en-US" dirty="0" err="1">
                <a:solidFill>
                  <a:srgbClr val="000000"/>
                </a:solidFill>
              </a:rPr>
              <a:t>loại</a:t>
            </a:r>
            <a:r>
              <a:rPr lang="en-US" dirty="0">
                <a:solidFill>
                  <a:srgbClr val="000000"/>
                </a:solidFill>
              </a:rPr>
              <a:t> </a:t>
            </a:r>
            <a:r>
              <a:rPr lang="en-US" dirty="0" err="1">
                <a:solidFill>
                  <a:srgbClr val="000000"/>
                </a:solidFill>
              </a:rPr>
              <a:t>các</a:t>
            </a:r>
            <a:r>
              <a:rPr lang="en-US" dirty="0">
                <a:solidFill>
                  <a:srgbClr val="000000"/>
                </a:solidFill>
              </a:rPr>
              <a:t> </a:t>
            </a:r>
            <a:r>
              <a:rPr lang="en-US" dirty="0" err="1">
                <a:solidFill>
                  <a:srgbClr val="000000"/>
                </a:solidFill>
              </a:rPr>
              <a:t>đề</a:t>
            </a:r>
            <a:r>
              <a:rPr lang="en-US" dirty="0">
                <a:solidFill>
                  <a:srgbClr val="000000"/>
                </a:solidFill>
              </a:rPr>
              <a:t> </a:t>
            </a:r>
            <a:r>
              <a:rPr lang="en-US" dirty="0" err="1">
                <a:solidFill>
                  <a:srgbClr val="000000"/>
                </a:solidFill>
              </a:rPr>
              <a:t>xuất</a:t>
            </a:r>
            <a:r>
              <a:rPr lang="en-US" dirty="0">
                <a:solidFill>
                  <a:srgbClr val="000000"/>
                </a:solidFill>
              </a:rPr>
              <a:t> </a:t>
            </a:r>
            <a:r>
              <a:rPr lang="en-US" dirty="0" err="1">
                <a:solidFill>
                  <a:srgbClr val="000000"/>
                </a:solidFill>
              </a:rPr>
              <a:t>theo</a:t>
            </a:r>
            <a:r>
              <a:rPr lang="en-US" dirty="0">
                <a:solidFill>
                  <a:srgbClr val="000000"/>
                </a:solidFill>
              </a:rPr>
              <a:t> </a:t>
            </a:r>
            <a:r>
              <a:rPr lang="en-US" dirty="0" err="1">
                <a:solidFill>
                  <a:srgbClr val="000000"/>
                </a:solidFill>
              </a:rPr>
              <a:t>các</a:t>
            </a:r>
            <a:r>
              <a:rPr lang="en-US" dirty="0">
                <a:solidFill>
                  <a:srgbClr val="000000"/>
                </a:solidFill>
              </a:rPr>
              <a:t> </a:t>
            </a:r>
            <a:r>
              <a:rPr lang="en-US" dirty="0" err="1">
                <a:solidFill>
                  <a:srgbClr val="000000"/>
                </a:solidFill>
              </a:rPr>
              <a:t>nhóm</a:t>
            </a:r>
            <a:r>
              <a:rPr lang="en-US" dirty="0">
                <a:solidFill>
                  <a:srgbClr val="000000"/>
                </a:solidFill>
              </a:rPr>
              <a:t>, </a:t>
            </a:r>
            <a:r>
              <a:rPr lang="en-US" dirty="0" err="1">
                <a:solidFill>
                  <a:srgbClr val="000000"/>
                </a:solidFill>
              </a:rPr>
              <a:t>phòng</a:t>
            </a:r>
            <a:r>
              <a:rPr lang="en-US" dirty="0">
                <a:solidFill>
                  <a:srgbClr val="000000"/>
                </a:solidFill>
              </a:rPr>
              <a:t> ban </a:t>
            </a:r>
            <a:r>
              <a:rPr lang="en-US" dirty="0" err="1">
                <a:solidFill>
                  <a:srgbClr val="000000"/>
                </a:solidFill>
              </a:rPr>
              <a:t>khác</a:t>
            </a:r>
            <a:r>
              <a:rPr lang="en-US" dirty="0">
                <a:solidFill>
                  <a:srgbClr val="000000"/>
                </a:solidFill>
              </a:rPr>
              <a:t> </a:t>
            </a:r>
            <a:r>
              <a:rPr lang="en-US" dirty="0" err="1">
                <a:solidFill>
                  <a:srgbClr val="000000"/>
                </a:solidFill>
              </a:rPr>
              <a:t>nhau</a:t>
            </a:r>
            <a:endParaRPr lang="en-US" dirty="0">
              <a:solidFill>
                <a:srgbClr val="000000"/>
              </a:solidFill>
            </a:endParaRPr>
          </a:p>
          <a:p>
            <a:pPr algn="just"/>
            <a:r>
              <a:rPr lang="en-US" dirty="0">
                <a:solidFill>
                  <a:srgbClr val="000000"/>
                </a:solidFill>
              </a:rPr>
              <a:t>- </a:t>
            </a:r>
            <a:r>
              <a:rPr lang="en-US" dirty="0" err="1">
                <a:solidFill>
                  <a:srgbClr val="000000"/>
                </a:solidFill>
              </a:rPr>
              <a:t>Phân</a:t>
            </a:r>
            <a:r>
              <a:rPr lang="en-US" dirty="0">
                <a:solidFill>
                  <a:srgbClr val="000000"/>
                </a:solidFill>
              </a:rPr>
              <a:t> </a:t>
            </a:r>
            <a:r>
              <a:rPr lang="en-US" dirty="0" err="1">
                <a:solidFill>
                  <a:srgbClr val="000000"/>
                </a:solidFill>
              </a:rPr>
              <a:t>quyền</a:t>
            </a:r>
            <a:r>
              <a:rPr lang="en-US" dirty="0">
                <a:solidFill>
                  <a:srgbClr val="000000"/>
                </a:solidFill>
              </a:rPr>
              <a:t> </a:t>
            </a:r>
            <a:r>
              <a:rPr lang="en-US" dirty="0" err="1">
                <a:solidFill>
                  <a:srgbClr val="000000"/>
                </a:solidFill>
              </a:rPr>
              <a:t>tạo</a:t>
            </a:r>
            <a:r>
              <a:rPr lang="en-US" dirty="0">
                <a:solidFill>
                  <a:srgbClr val="000000"/>
                </a:solidFill>
              </a:rPr>
              <a:t> </a:t>
            </a:r>
            <a:r>
              <a:rPr lang="en-US" dirty="0" err="1">
                <a:solidFill>
                  <a:srgbClr val="000000"/>
                </a:solidFill>
              </a:rPr>
              <a:t>đề</a:t>
            </a:r>
            <a:r>
              <a:rPr lang="en-US" dirty="0">
                <a:solidFill>
                  <a:srgbClr val="000000"/>
                </a:solidFill>
              </a:rPr>
              <a:t> </a:t>
            </a:r>
            <a:r>
              <a:rPr lang="en-US" dirty="0" err="1">
                <a:solidFill>
                  <a:srgbClr val="000000"/>
                </a:solidFill>
              </a:rPr>
              <a:t>xuất</a:t>
            </a:r>
            <a:r>
              <a:rPr lang="en-US" dirty="0">
                <a:solidFill>
                  <a:srgbClr val="000000"/>
                </a:solidFill>
              </a:rPr>
              <a:t> </a:t>
            </a:r>
            <a:r>
              <a:rPr lang="en-US" dirty="0" err="1">
                <a:solidFill>
                  <a:srgbClr val="000000"/>
                </a:solidFill>
              </a:rPr>
              <a:t>theo</a:t>
            </a:r>
            <a:r>
              <a:rPr lang="en-US" dirty="0">
                <a:solidFill>
                  <a:srgbClr val="000000"/>
                </a:solidFill>
              </a:rPr>
              <a:t> </a:t>
            </a:r>
            <a:r>
              <a:rPr lang="en-US" dirty="0" err="1">
                <a:solidFill>
                  <a:srgbClr val="000000"/>
                </a:solidFill>
              </a:rPr>
              <a:t>từng</a:t>
            </a:r>
            <a:r>
              <a:rPr lang="en-US" dirty="0">
                <a:solidFill>
                  <a:srgbClr val="000000"/>
                </a:solidFill>
              </a:rPr>
              <a:t> </a:t>
            </a:r>
            <a:r>
              <a:rPr lang="en-US" dirty="0" err="1">
                <a:solidFill>
                  <a:srgbClr val="000000"/>
                </a:solidFill>
              </a:rPr>
              <a:t>nhóm</a:t>
            </a:r>
            <a:r>
              <a:rPr lang="en-US" dirty="0">
                <a:solidFill>
                  <a:srgbClr val="000000"/>
                </a:solidFill>
              </a:rPr>
              <a:t> </a:t>
            </a:r>
            <a:r>
              <a:rPr lang="en-US" dirty="0" err="1">
                <a:solidFill>
                  <a:srgbClr val="000000"/>
                </a:solidFill>
              </a:rPr>
              <a:t>nhân</a:t>
            </a:r>
            <a:r>
              <a:rPr lang="en-US" dirty="0">
                <a:solidFill>
                  <a:srgbClr val="000000"/>
                </a:solidFill>
              </a:rPr>
              <a:t> </a:t>
            </a:r>
            <a:r>
              <a:rPr lang="en-US" dirty="0" err="1">
                <a:solidFill>
                  <a:srgbClr val="000000"/>
                </a:solidFill>
              </a:rPr>
              <a:t>viên</a:t>
            </a:r>
            <a:r>
              <a:rPr lang="en-US" dirty="0">
                <a:solidFill>
                  <a:srgbClr val="000000"/>
                </a:solidFill>
              </a:rPr>
              <a:t>, </a:t>
            </a:r>
            <a:r>
              <a:rPr lang="en-US" dirty="0" err="1">
                <a:solidFill>
                  <a:srgbClr val="000000"/>
                </a:solidFill>
              </a:rPr>
              <a:t>nhóm</a:t>
            </a:r>
            <a:r>
              <a:rPr lang="en-US" dirty="0">
                <a:solidFill>
                  <a:srgbClr val="000000"/>
                </a:solidFill>
              </a:rPr>
              <a:t> </a:t>
            </a:r>
            <a:r>
              <a:rPr lang="en-US" dirty="0" err="1">
                <a:solidFill>
                  <a:srgbClr val="000000"/>
                </a:solidFill>
              </a:rPr>
              <a:t>đề</a:t>
            </a:r>
            <a:r>
              <a:rPr lang="en-US" dirty="0">
                <a:solidFill>
                  <a:srgbClr val="000000"/>
                </a:solidFill>
              </a:rPr>
              <a:t> </a:t>
            </a:r>
            <a:r>
              <a:rPr lang="en-US" dirty="0" err="1">
                <a:solidFill>
                  <a:srgbClr val="000000"/>
                </a:solidFill>
              </a:rPr>
              <a:t>xuất</a:t>
            </a:r>
            <a:r>
              <a:rPr lang="en-US" dirty="0">
                <a:solidFill>
                  <a:srgbClr val="000000"/>
                </a:solidFill>
              </a:rPr>
              <a:t> </a:t>
            </a:r>
            <a:r>
              <a:rPr lang="en-US" dirty="0" err="1">
                <a:solidFill>
                  <a:srgbClr val="000000"/>
                </a:solidFill>
              </a:rPr>
              <a:t>khác</a:t>
            </a:r>
            <a:r>
              <a:rPr lang="en-US" dirty="0">
                <a:solidFill>
                  <a:srgbClr val="000000"/>
                </a:solidFill>
              </a:rPr>
              <a:t> </a:t>
            </a:r>
            <a:r>
              <a:rPr lang="en-US" dirty="0" err="1">
                <a:solidFill>
                  <a:srgbClr val="000000"/>
                </a:solidFill>
              </a:rPr>
              <a:t>nhau</a:t>
            </a:r>
            <a:endParaRPr lang="en-US" dirty="0">
              <a:solidFill>
                <a:srgbClr val="000000"/>
              </a:solidFill>
            </a:endParaRPr>
          </a:p>
          <a:p>
            <a:pPr algn="just"/>
            <a:r>
              <a:rPr lang="en-US" dirty="0">
                <a:solidFill>
                  <a:srgbClr val="000000"/>
                </a:solidFill>
              </a:rPr>
              <a:t>- </a:t>
            </a:r>
            <a:r>
              <a:rPr lang="en-US" dirty="0" err="1">
                <a:solidFill>
                  <a:srgbClr val="000000"/>
                </a:solidFill>
              </a:rPr>
              <a:t>Quy</a:t>
            </a:r>
            <a:r>
              <a:rPr lang="en-US" dirty="0">
                <a:solidFill>
                  <a:srgbClr val="000000"/>
                </a:solidFill>
              </a:rPr>
              <a:t> </a:t>
            </a:r>
            <a:r>
              <a:rPr lang="en-US" dirty="0" err="1">
                <a:solidFill>
                  <a:srgbClr val="000000"/>
                </a:solidFill>
              </a:rPr>
              <a:t>định</a:t>
            </a:r>
            <a:r>
              <a:rPr lang="en-US" dirty="0">
                <a:solidFill>
                  <a:srgbClr val="000000"/>
                </a:solidFill>
              </a:rPr>
              <a:t> </a:t>
            </a:r>
            <a:r>
              <a:rPr lang="en-US" dirty="0" err="1">
                <a:solidFill>
                  <a:srgbClr val="000000"/>
                </a:solidFill>
              </a:rPr>
              <a:t>thời</a:t>
            </a:r>
            <a:r>
              <a:rPr lang="en-US" dirty="0">
                <a:solidFill>
                  <a:srgbClr val="000000"/>
                </a:solidFill>
              </a:rPr>
              <a:t> </a:t>
            </a:r>
            <a:r>
              <a:rPr lang="en-US" dirty="0" err="1">
                <a:solidFill>
                  <a:srgbClr val="000000"/>
                </a:solidFill>
              </a:rPr>
              <a:t>gian</a:t>
            </a:r>
            <a:r>
              <a:rPr lang="en-US" dirty="0">
                <a:solidFill>
                  <a:srgbClr val="000000"/>
                </a:solidFill>
              </a:rPr>
              <a:t> </a:t>
            </a:r>
            <a:r>
              <a:rPr lang="en-US" dirty="0" err="1">
                <a:solidFill>
                  <a:srgbClr val="000000"/>
                </a:solidFill>
              </a:rPr>
              <a:t>xét</a:t>
            </a:r>
            <a:r>
              <a:rPr lang="en-US" dirty="0">
                <a:solidFill>
                  <a:srgbClr val="000000"/>
                </a:solidFill>
              </a:rPr>
              <a:t> </a:t>
            </a:r>
            <a:r>
              <a:rPr lang="en-US" dirty="0" err="1">
                <a:solidFill>
                  <a:srgbClr val="000000"/>
                </a:solidFill>
              </a:rPr>
              <a:t>duyệt</a:t>
            </a:r>
            <a:r>
              <a:rPr lang="en-US" dirty="0">
                <a:solidFill>
                  <a:srgbClr val="000000"/>
                </a:solidFill>
              </a:rPr>
              <a:t>, </a:t>
            </a:r>
            <a:r>
              <a:rPr lang="en-US" dirty="0" err="1">
                <a:solidFill>
                  <a:srgbClr val="000000"/>
                </a:solidFill>
              </a:rPr>
              <a:t>luồng</a:t>
            </a:r>
            <a:r>
              <a:rPr lang="en-US" dirty="0">
                <a:solidFill>
                  <a:srgbClr val="000000"/>
                </a:solidFill>
              </a:rPr>
              <a:t> </a:t>
            </a:r>
            <a:r>
              <a:rPr lang="en-US" dirty="0" err="1">
                <a:solidFill>
                  <a:srgbClr val="000000"/>
                </a:solidFill>
              </a:rPr>
              <a:t>xét</a:t>
            </a:r>
            <a:r>
              <a:rPr lang="en-US" dirty="0">
                <a:solidFill>
                  <a:srgbClr val="000000"/>
                </a:solidFill>
              </a:rPr>
              <a:t> </a:t>
            </a:r>
            <a:r>
              <a:rPr lang="en-US" dirty="0" err="1">
                <a:solidFill>
                  <a:srgbClr val="000000"/>
                </a:solidFill>
              </a:rPr>
              <a:t>duyệt</a:t>
            </a:r>
            <a:r>
              <a:rPr lang="en-US" dirty="0">
                <a:solidFill>
                  <a:srgbClr val="000000"/>
                </a:solidFill>
              </a:rPr>
              <a:t> </a:t>
            </a:r>
            <a:r>
              <a:rPr lang="en-US" dirty="0" err="1">
                <a:solidFill>
                  <a:srgbClr val="000000"/>
                </a:solidFill>
              </a:rPr>
              <a:t>với</a:t>
            </a:r>
            <a:r>
              <a:rPr lang="en-US" dirty="0">
                <a:solidFill>
                  <a:srgbClr val="000000"/>
                </a:solidFill>
              </a:rPr>
              <a:t> </a:t>
            </a:r>
            <a:r>
              <a:rPr lang="en-US" dirty="0" err="1">
                <a:solidFill>
                  <a:srgbClr val="000000"/>
                </a:solidFill>
              </a:rPr>
              <a:t>từng</a:t>
            </a:r>
            <a:r>
              <a:rPr lang="en-US" dirty="0">
                <a:solidFill>
                  <a:srgbClr val="000000"/>
                </a:solidFill>
              </a:rPr>
              <a:t> </a:t>
            </a:r>
            <a:r>
              <a:rPr lang="en-US" dirty="0" err="1">
                <a:solidFill>
                  <a:srgbClr val="000000"/>
                </a:solidFill>
              </a:rPr>
              <a:t>loại</a:t>
            </a:r>
            <a:r>
              <a:rPr lang="en-US" dirty="0">
                <a:solidFill>
                  <a:srgbClr val="000000"/>
                </a:solidFill>
              </a:rPr>
              <a:t> </a:t>
            </a:r>
            <a:r>
              <a:rPr lang="en-US" dirty="0" err="1">
                <a:solidFill>
                  <a:srgbClr val="000000"/>
                </a:solidFill>
              </a:rPr>
              <a:t>đề</a:t>
            </a:r>
            <a:r>
              <a:rPr lang="en-US" dirty="0">
                <a:solidFill>
                  <a:srgbClr val="000000"/>
                </a:solidFill>
              </a:rPr>
              <a:t> </a:t>
            </a:r>
            <a:r>
              <a:rPr lang="en-US" dirty="0" err="1">
                <a:solidFill>
                  <a:srgbClr val="000000"/>
                </a:solidFill>
              </a:rPr>
              <a:t>xuất</a:t>
            </a:r>
            <a:endParaRPr lang="en-US" dirty="0">
              <a:solidFill>
                <a:srgbClr val="000000"/>
              </a:solidFill>
            </a:endParaRPr>
          </a:p>
          <a:p>
            <a:pPr algn="just"/>
            <a:endParaRPr lang="en-US" dirty="0">
              <a:solidFill>
                <a:srgbClr val="000000"/>
              </a:solidFill>
            </a:endParaRPr>
          </a:p>
          <a:p>
            <a:pPr algn="just"/>
            <a:r>
              <a:rPr lang="en-US" b="1" i="1" dirty="0" err="1">
                <a:solidFill>
                  <a:srgbClr val="000000"/>
                </a:solidFill>
              </a:rPr>
              <a:t>Kết</a:t>
            </a:r>
            <a:r>
              <a:rPr lang="en-US" b="1" i="1" dirty="0">
                <a:solidFill>
                  <a:srgbClr val="000000"/>
                </a:solidFill>
              </a:rPr>
              <a:t> </a:t>
            </a:r>
            <a:r>
              <a:rPr lang="en-US" b="1" i="1" dirty="0" err="1">
                <a:solidFill>
                  <a:srgbClr val="000000"/>
                </a:solidFill>
              </a:rPr>
              <a:t>quả</a:t>
            </a:r>
            <a:r>
              <a:rPr lang="en-US" dirty="0">
                <a:solidFill>
                  <a:srgbClr val="000000"/>
                </a:solidFill>
              </a:rPr>
              <a:t>: </a:t>
            </a:r>
          </a:p>
          <a:p>
            <a:pPr marL="285750" indent="-285750" algn="just">
              <a:buFontTx/>
              <a:buChar char="-"/>
            </a:pPr>
            <a:r>
              <a:rPr lang="vi-VN" dirty="0"/>
              <a:t>Nhân viên dễ dàng đề xuất, lãnh đạo phê duyệt tiết kiệm trung bình 0,5-1 giờ làm việc cho xử lý 10 tờ trình/ngày</a:t>
            </a:r>
            <a:r>
              <a:rPr lang="vi-VN" dirty="0">
                <a:solidFill>
                  <a:srgbClr val="000000"/>
                </a:solidFill>
              </a:rPr>
              <a:t>- Không mất thời gian tổng hợp tờ trình, dữ liệu. </a:t>
            </a:r>
          </a:p>
          <a:p>
            <a:pPr marL="285750" indent="-285750" algn="just">
              <a:buFontTx/>
              <a:buChar char="-"/>
            </a:pPr>
            <a:r>
              <a:rPr lang="vi-VN" dirty="0">
                <a:solidFill>
                  <a:srgbClr val="000000"/>
                </a:solidFill>
              </a:rPr>
              <a:t>Tiết kiệm 80% thời gian xử lý và chi phí. </a:t>
            </a:r>
          </a:p>
          <a:p>
            <a:pPr marL="285750" indent="-285750" algn="just">
              <a:buFontTx/>
              <a:buChar char="-"/>
            </a:pPr>
            <a:r>
              <a:rPr lang="vi-VN" dirty="0">
                <a:solidFill>
                  <a:srgbClr val="000000"/>
                </a:solidFill>
              </a:rPr>
              <a:t>Truy xuất theo nhóm dữ liệu dễ dàng.</a:t>
            </a:r>
          </a:p>
        </p:txBody>
      </p:sp>
      <p:sp>
        <p:nvSpPr>
          <p:cNvPr id="14" name="Oval 13">
            <a:extLst>
              <a:ext uri="{FF2B5EF4-FFF2-40B4-BE49-F238E27FC236}">
                <a16:creationId xmlns:a16="http://schemas.microsoft.com/office/drawing/2014/main" id="{D9E4FEB4-856B-274A-BDAF-71BB1B9752AC}"/>
              </a:ext>
            </a:extLst>
          </p:cNvPr>
          <p:cNvSpPr/>
          <p:nvPr/>
        </p:nvSpPr>
        <p:spPr>
          <a:xfrm>
            <a:off x="10581201" y="5277455"/>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lumMod val="75000"/>
                  <a:lumOff val="25000"/>
                </a:schemeClr>
              </a:solidFill>
              <a:latin typeface="Calibri" panose="020F0502020204030204"/>
            </a:endParaRPr>
          </a:p>
        </p:txBody>
      </p:sp>
      <p:grpSp>
        <p:nvGrpSpPr>
          <p:cNvPr id="15" name="Group 14">
            <a:extLst>
              <a:ext uri="{FF2B5EF4-FFF2-40B4-BE49-F238E27FC236}">
                <a16:creationId xmlns:a16="http://schemas.microsoft.com/office/drawing/2014/main" id="{B63EA452-1674-9140-906F-34613347D658}"/>
              </a:ext>
            </a:extLst>
          </p:cNvPr>
          <p:cNvGrpSpPr/>
          <p:nvPr/>
        </p:nvGrpSpPr>
        <p:grpSpPr>
          <a:xfrm>
            <a:off x="11229841" y="5574091"/>
            <a:ext cx="693091" cy="693091"/>
            <a:chOff x="4955677" y="4299111"/>
            <a:chExt cx="693091" cy="693091"/>
          </a:xfrm>
        </p:grpSpPr>
        <p:sp>
          <p:nvSpPr>
            <p:cNvPr id="16" name="Oval 15">
              <a:extLst>
                <a:ext uri="{FF2B5EF4-FFF2-40B4-BE49-F238E27FC236}">
                  <a16:creationId xmlns:a16="http://schemas.microsoft.com/office/drawing/2014/main" id="{B43E5D1A-3A4C-AF4F-ABC0-F95CFF7743AD}"/>
                </a:ext>
              </a:extLst>
            </p:cNvPr>
            <p:cNvSpPr/>
            <p:nvPr/>
          </p:nvSpPr>
          <p:spPr>
            <a:xfrm>
              <a:off x="4955677" y="4299111"/>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17" name="Graphic 18">
              <a:extLst>
                <a:ext uri="{FF2B5EF4-FFF2-40B4-BE49-F238E27FC236}">
                  <a16:creationId xmlns:a16="http://schemas.microsoft.com/office/drawing/2014/main" id="{2F2F5D56-1EE5-B242-81D0-FE309687DB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18243" y="4459307"/>
              <a:ext cx="367958" cy="406023"/>
            </a:xfrm>
            <a:prstGeom prst="rect">
              <a:avLst/>
            </a:prstGeom>
          </p:spPr>
        </p:pic>
      </p:grpSp>
      <p:grpSp>
        <p:nvGrpSpPr>
          <p:cNvPr id="18" name="Group 17">
            <a:extLst>
              <a:ext uri="{FF2B5EF4-FFF2-40B4-BE49-F238E27FC236}">
                <a16:creationId xmlns:a16="http://schemas.microsoft.com/office/drawing/2014/main" id="{08E3111C-AA79-8A43-87C0-198802069685}"/>
              </a:ext>
            </a:extLst>
          </p:cNvPr>
          <p:cNvGrpSpPr/>
          <p:nvPr/>
        </p:nvGrpSpPr>
        <p:grpSpPr>
          <a:xfrm>
            <a:off x="10666101" y="5970545"/>
            <a:ext cx="693091" cy="693091"/>
            <a:chOff x="7710847" y="4302879"/>
            <a:chExt cx="693091" cy="693091"/>
          </a:xfrm>
        </p:grpSpPr>
        <p:sp>
          <p:nvSpPr>
            <p:cNvPr id="19" name="Oval 18">
              <a:extLst>
                <a:ext uri="{FF2B5EF4-FFF2-40B4-BE49-F238E27FC236}">
                  <a16:creationId xmlns:a16="http://schemas.microsoft.com/office/drawing/2014/main" id="{CA311E9A-FEDD-CD4D-A072-59060052F876}"/>
                </a:ext>
              </a:extLst>
            </p:cNvPr>
            <p:cNvSpPr/>
            <p:nvPr/>
          </p:nvSpPr>
          <p:spPr>
            <a:xfrm>
              <a:off x="7710847" y="4302879"/>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20" name="Graphic 131">
              <a:extLst>
                <a:ext uri="{FF2B5EF4-FFF2-40B4-BE49-F238E27FC236}">
                  <a16:creationId xmlns:a16="http://schemas.microsoft.com/office/drawing/2014/main" id="{F07CB7F2-6B90-8942-B0C7-623E1EDEE1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0197" y="4495647"/>
              <a:ext cx="434390" cy="359924"/>
            </a:xfrm>
            <a:prstGeom prst="rect">
              <a:avLst/>
            </a:prstGeom>
          </p:spPr>
        </p:pic>
      </p:grpSp>
      <p:pic>
        <p:nvPicPr>
          <p:cNvPr id="21" name="Graphic 19">
            <a:extLst>
              <a:ext uri="{FF2B5EF4-FFF2-40B4-BE49-F238E27FC236}">
                <a16:creationId xmlns:a16="http://schemas.microsoft.com/office/drawing/2014/main" id="{2E327B8B-941C-0A46-B7BC-067E3D1295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29259" y="5422676"/>
            <a:ext cx="396975" cy="413516"/>
          </a:xfrm>
          <a:prstGeom prst="rect">
            <a:avLst/>
          </a:prstGeom>
        </p:spPr>
      </p:pic>
    </p:spTree>
    <p:extLst>
      <p:ext uri="{BB962C8B-B14F-4D97-AF65-F5344CB8AC3E}">
        <p14:creationId xmlns:p14="http://schemas.microsoft.com/office/powerpoint/2010/main" val="178945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525A-88A8-A74A-9705-393BBF72B986}"/>
              </a:ext>
            </a:extLst>
          </p:cNvPr>
          <p:cNvSpPr>
            <a:spLocks noGrp="1"/>
          </p:cNvSpPr>
          <p:nvPr>
            <p:ph type="title"/>
          </p:nvPr>
        </p:nvSpPr>
        <p:spPr/>
        <p:txBody>
          <a:bodyPr/>
          <a:lstStyle/>
          <a:p>
            <a:r>
              <a:rPr lang="en-US"/>
              <a:t>Câu chuyện kinh doanh không gián đoạn</a:t>
            </a:r>
            <a:endParaRPr lang="en-VN"/>
          </a:p>
        </p:txBody>
      </p:sp>
      <p:sp>
        <p:nvSpPr>
          <p:cNvPr id="4" name="Rectangle 3">
            <a:extLst>
              <a:ext uri="{FF2B5EF4-FFF2-40B4-BE49-F238E27FC236}">
                <a16:creationId xmlns:a16="http://schemas.microsoft.com/office/drawing/2014/main" id="{27523B45-FB4D-E94A-9B20-2D398C1C4522}"/>
              </a:ext>
            </a:extLst>
          </p:cNvPr>
          <p:cNvSpPr/>
          <p:nvPr/>
        </p:nvSpPr>
        <p:spPr>
          <a:xfrm>
            <a:off x="1116195" y="863850"/>
            <a:ext cx="7206002" cy="369332"/>
          </a:xfrm>
          <a:prstGeom prst="rect">
            <a:avLst/>
          </a:prstGeom>
        </p:spPr>
        <p:txBody>
          <a:bodyPr wrap="square">
            <a:spAutoFit/>
          </a:bodyPr>
          <a:lstStyle/>
          <a:p>
            <a:pPr algn="just"/>
            <a:r>
              <a:rPr lang="en-US" b="1" i="1">
                <a:solidFill>
                  <a:srgbClr val="000000"/>
                </a:solidFill>
              </a:rPr>
              <a:t>Khách hàng</a:t>
            </a:r>
            <a:r>
              <a:rPr lang="en-US">
                <a:solidFill>
                  <a:srgbClr val="000000"/>
                </a:solidFill>
              </a:rPr>
              <a:t>: </a:t>
            </a:r>
            <a:r>
              <a:rPr lang="vi-VN" b="1">
                <a:solidFill>
                  <a:srgbClr val="00B050"/>
                </a:solidFill>
              </a:rPr>
              <a:t>Hệ thống cửa hàng Con Cưng </a:t>
            </a:r>
            <a:endParaRPr lang="en-US" b="1">
              <a:solidFill>
                <a:srgbClr val="00B050"/>
              </a:solidFill>
            </a:endParaRPr>
          </a:p>
        </p:txBody>
      </p:sp>
      <p:sp>
        <p:nvSpPr>
          <p:cNvPr id="6" name="Rectangle 5">
            <a:extLst>
              <a:ext uri="{FF2B5EF4-FFF2-40B4-BE49-F238E27FC236}">
                <a16:creationId xmlns:a16="http://schemas.microsoft.com/office/drawing/2014/main" id="{55BCBC62-5E97-1942-AF53-37F0D1E3F260}"/>
              </a:ext>
            </a:extLst>
          </p:cNvPr>
          <p:cNvSpPr/>
          <p:nvPr/>
        </p:nvSpPr>
        <p:spPr>
          <a:xfrm>
            <a:off x="1116195" y="1305342"/>
            <a:ext cx="8841095" cy="3970318"/>
          </a:xfrm>
          <a:prstGeom prst="rect">
            <a:avLst/>
          </a:prstGeom>
        </p:spPr>
        <p:txBody>
          <a:bodyPr wrap="square">
            <a:spAutoFit/>
          </a:bodyPr>
          <a:lstStyle/>
          <a:p>
            <a:pPr algn="just"/>
            <a:r>
              <a:rPr lang="en-US" b="1" i="1">
                <a:solidFill>
                  <a:srgbClr val="000000"/>
                </a:solidFill>
              </a:rPr>
              <a:t>Bài toán</a:t>
            </a:r>
            <a:r>
              <a:rPr lang="en-US">
                <a:solidFill>
                  <a:srgbClr val="000000"/>
                </a:solidFill>
              </a:rPr>
              <a:t>: </a:t>
            </a:r>
            <a:r>
              <a:rPr lang="vi-VN">
                <a:solidFill>
                  <a:srgbClr val="000000"/>
                </a:solidFill>
              </a:rPr>
              <a:t>Dịch vụ tổng đài call center quá tải do khách hàng gọi liên tục dẫn đến không đáp ứng được hết nhu cầu của khách hàng trong mùa dịch.</a:t>
            </a:r>
          </a:p>
          <a:p>
            <a:pPr algn="just"/>
            <a:endParaRPr lang="en-US">
              <a:solidFill>
                <a:srgbClr val="000000"/>
              </a:solidFill>
            </a:endParaRPr>
          </a:p>
          <a:p>
            <a:pPr algn="just"/>
            <a:r>
              <a:rPr lang="en-US" b="1" i="1">
                <a:solidFill>
                  <a:srgbClr val="000000"/>
                </a:solidFill>
              </a:rPr>
              <a:t>Giải pháp</a:t>
            </a:r>
            <a:r>
              <a:rPr lang="en-US">
                <a:solidFill>
                  <a:srgbClr val="000000"/>
                </a:solidFill>
              </a:rPr>
              <a:t>: Cung cấp tổng đài ảo oncall và đầu số triển khai cho từng site cửa hàng</a:t>
            </a:r>
          </a:p>
          <a:p>
            <a:pPr algn="just"/>
            <a:r>
              <a:rPr lang="en-US">
                <a:solidFill>
                  <a:srgbClr val="000000"/>
                </a:solidFill>
              </a:rPr>
              <a:t>- Từng cửa hàng có riêng 1 đầu số để hỗ trợ khách hàng</a:t>
            </a:r>
          </a:p>
          <a:p>
            <a:pPr algn="just"/>
            <a:r>
              <a:rPr lang="en-US">
                <a:solidFill>
                  <a:srgbClr val="000000"/>
                </a:solidFill>
              </a:rPr>
              <a:t>- Sử dụng tiện lợi thông qua app oncall để chăm sóc khách hàng. </a:t>
            </a:r>
          </a:p>
          <a:p>
            <a:pPr algn="just"/>
            <a:r>
              <a:rPr lang="en-US">
                <a:solidFill>
                  <a:srgbClr val="000000"/>
                </a:solidFill>
              </a:rPr>
              <a:t>- Thời gian triển khai nhanh chóng</a:t>
            </a:r>
          </a:p>
          <a:p>
            <a:pPr algn="just"/>
            <a:endParaRPr lang="en-US">
              <a:solidFill>
                <a:srgbClr val="000000"/>
              </a:solidFill>
            </a:endParaRPr>
          </a:p>
          <a:p>
            <a:pPr algn="just"/>
            <a:r>
              <a:rPr lang="en-US" b="1" i="1">
                <a:solidFill>
                  <a:srgbClr val="000000"/>
                </a:solidFill>
              </a:rPr>
              <a:t>Kết quả</a:t>
            </a:r>
            <a:r>
              <a:rPr lang="en-US">
                <a:solidFill>
                  <a:srgbClr val="000000"/>
                </a:solidFill>
              </a:rPr>
              <a:t>: </a:t>
            </a:r>
          </a:p>
          <a:p>
            <a:pPr algn="just"/>
            <a:r>
              <a:rPr lang="vi-VN">
                <a:solidFill>
                  <a:srgbClr val="000000"/>
                </a:solidFill>
              </a:rPr>
              <a:t>- Giảm tải hơn 50% cho đội call center tập trung. </a:t>
            </a:r>
          </a:p>
          <a:p>
            <a:pPr algn="just"/>
            <a:r>
              <a:rPr lang="vi-VN">
                <a:solidFill>
                  <a:srgbClr val="000000"/>
                </a:solidFill>
              </a:rPr>
              <a:t>- Tăng tỷ lệ tiếp nhận cuộc gọi vào hotline của từng chi nhánh trên app Oncall đạt 80-90%. Đảm bảo việc chăm sóc và xử lý các đơn hàng cho khách hàng. </a:t>
            </a:r>
          </a:p>
          <a:p>
            <a:pPr algn="just"/>
            <a:endParaRPr lang="vi-VN">
              <a:solidFill>
                <a:srgbClr val="000000"/>
              </a:solidFill>
            </a:endParaRPr>
          </a:p>
        </p:txBody>
      </p:sp>
      <p:sp>
        <p:nvSpPr>
          <p:cNvPr id="14" name="Oval 13">
            <a:extLst>
              <a:ext uri="{FF2B5EF4-FFF2-40B4-BE49-F238E27FC236}">
                <a16:creationId xmlns:a16="http://schemas.microsoft.com/office/drawing/2014/main" id="{A3B6D84F-BB15-6245-95FE-A7A9D439EDA0}"/>
              </a:ext>
            </a:extLst>
          </p:cNvPr>
          <p:cNvSpPr/>
          <p:nvPr/>
        </p:nvSpPr>
        <p:spPr>
          <a:xfrm>
            <a:off x="10729259" y="4999951"/>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15" name="Graphic 19">
            <a:extLst>
              <a:ext uri="{FF2B5EF4-FFF2-40B4-BE49-F238E27FC236}">
                <a16:creationId xmlns:a16="http://schemas.microsoft.com/office/drawing/2014/main" id="{9F2E00AD-239C-7B4C-8F09-A1198CC1A0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77317" y="5145172"/>
            <a:ext cx="396975" cy="413516"/>
          </a:xfrm>
          <a:prstGeom prst="rect">
            <a:avLst/>
          </a:prstGeom>
        </p:spPr>
      </p:pic>
      <p:grpSp>
        <p:nvGrpSpPr>
          <p:cNvPr id="16" name="Group 15">
            <a:extLst>
              <a:ext uri="{FF2B5EF4-FFF2-40B4-BE49-F238E27FC236}">
                <a16:creationId xmlns:a16="http://schemas.microsoft.com/office/drawing/2014/main" id="{B0ED8AD5-4E75-BD44-B423-27639F439212}"/>
              </a:ext>
            </a:extLst>
          </p:cNvPr>
          <p:cNvGrpSpPr/>
          <p:nvPr/>
        </p:nvGrpSpPr>
        <p:grpSpPr>
          <a:xfrm>
            <a:off x="11346102" y="5346496"/>
            <a:ext cx="693091" cy="693091"/>
            <a:chOff x="4955677" y="4299111"/>
            <a:chExt cx="693091" cy="693091"/>
          </a:xfrm>
        </p:grpSpPr>
        <p:sp>
          <p:nvSpPr>
            <p:cNvPr id="17" name="Oval 16">
              <a:extLst>
                <a:ext uri="{FF2B5EF4-FFF2-40B4-BE49-F238E27FC236}">
                  <a16:creationId xmlns:a16="http://schemas.microsoft.com/office/drawing/2014/main" id="{1214E613-66A1-EC48-891E-9996ADCAAF3C}"/>
                </a:ext>
              </a:extLst>
            </p:cNvPr>
            <p:cNvSpPr/>
            <p:nvPr/>
          </p:nvSpPr>
          <p:spPr>
            <a:xfrm>
              <a:off x="4955677" y="4299111"/>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18" name="Graphic 18">
              <a:extLst>
                <a:ext uri="{FF2B5EF4-FFF2-40B4-BE49-F238E27FC236}">
                  <a16:creationId xmlns:a16="http://schemas.microsoft.com/office/drawing/2014/main" id="{4FB7B056-28BF-0D43-85A2-FD12AC9C6B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18243" y="4459307"/>
              <a:ext cx="367958" cy="406023"/>
            </a:xfrm>
            <a:prstGeom prst="rect">
              <a:avLst/>
            </a:prstGeom>
          </p:spPr>
        </p:pic>
      </p:grpSp>
      <p:grpSp>
        <p:nvGrpSpPr>
          <p:cNvPr id="19" name="Group 18">
            <a:extLst>
              <a:ext uri="{FF2B5EF4-FFF2-40B4-BE49-F238E27FC236}">
                <a16:creationId xmlns:a16="http://schemas.microsoft.com/office/drawing/2014/main" id="{4B612E6E-326A-E541-A66C-181D3B81FB0B}"/>
              </a:ext>
            </a:extLst>
          </p:cNvPr>
          <p:cNvGrpSpPr/>
          <p:nvPr/>
        </p:nvGrpSpPr>
        <p:grpSpPr>
          <a:xfrm>
            <a:off x="10807686" y="5693042"/>
            <a:ext cx="693091" cy="693091"/>
            <a:chOff x="7710847" y="4302879"/>
            <a:chExt cx="693091" cy="693091"/>
          </a:xfrm>
        </p:grpSpPr>
        <p:sp>
          <p:nvSpPr>
            <p:cNvPr id="20" name="Oval 19">
              <a:extLst>
                <a:ext uri="{FF2B5EF4-FFF2-40B4-BE49-F238E27FC236}">
                  <a16:creationId xmlns:a16="http://schemas.microsoft.com/office/drawing/2014/main" id="{C0654CAA-C32D-3547-BBAE-312A5345481D}"/>
                </a:ext>
              </a:extLst>
            </p:cNvPr>
            <p:cNvSpPr/>
            <p:nvPr/>
          </p:nvSpPr>
          <p:spPr>
            <a:xfrm>
              <a:off x="7710847" y="4302879"/>
              <a:ext cx="693091" cy="693091"/>
            </a:xfrm>
            <a:prstGeom prst="ellipse">
              <a:avLst/>
            </a:prstGeom>
            <a:solidFill>
              <a:schemeClr val="bg1"/>
            </a:solidFill>
            <a:ln w="28575">
              <a:solidFill>
                <a:srgbClr val="FF85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200">
                <a:solidFill>
                  <a:schemeClr val="tx1"/>
                </a:solidFill>
                <a:latin typeface="Calibri" panose="020F0502020204030204"/>
              </a:endParaRPr>
            </a:p>
          </p:txBody>
        </p:sp>
        <p:pic>
          <p:nvPicPr>
            <p:cNvPr id="21" name="Graphic 131">
              <a:extLst>
                <a:ext uri="{FF2B5EF4-FFF2-40B4-BE49-F238E27FC236}">
                  <a16:creationId xmlns:a16="http://schemas.microsoft.com/office/drawing/2014/main" id="{EBBEAF09-581B-924A-B5B4-1AB6740DB7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0197" y="4495647"/>
              <a:ext cx="434390" cy="359924"/>
            </a:xfrm>
            <a:prstGeom prst="rect">
              <a:avLst/>
            </a:prstGeom>
          </p:spPr>
        </p:pic>
      </p:grpSp>
    </p:spTree>
    <p:extLst>
      <p:ext uri="{BB962C8B-B14F-4D97-AF65-F5344CB8AC3E}">
        <p14:creationId xmlns:p14="http://schemas.microsoft.com/office/powerpoint/2010/main" val="62195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439213" y="3536087"/>
            <a:ext cx="6334398" cy="1140085"/>
          </a:xfrm>
        </p:spPr>
        <p:txBody>
          <a:bodyPr>
            <a:normAutofit lnSpcReduction="10000"/>
          </a:bodyPr>
          <a:lstStyle/>
          <a:p>
            <a:r>
              <a:rPr lang="en-US"/>
              <a:t>Xin cảm ơn!</a:t>
            </a:r>
          </a:p>
        </p:txBody>
      </p:sp>
      <p:pic>
        <p:nvPicPr>
          <p:cNvPr id="9" name="Picture 8">
            <a:extLst>
              <a:ext uri="{FF2B5EF4-FFF2-40B4-BE49-F238E27FC236}">
                <a16:creationId xmlns:a16="http://schemas.microsoft.com/office/drawing/2014/main" id="{D6856BCD-4B79-4F1A-9AFD-3A258C7277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94" b="13547"/>
          <a:stretch/>
        </p:blipFill>
        <p:spPr>
          <a:xfrm>
            <a:off x="3750480" y="1389097"/>
            <a:ext cx="3124881" cy="1797581"/>
          </a:xfrm>
          <a:prstGeom prst="rect">
            <a:avLst/>
          </a:prstGeom>
        </p:spPr>
      </p:pic>
      <p:pic>
        <p:nvPicPr>
          <p:cNvPr id="4" name="Picture 5">
            <a:hlinkClick r:id="rId4"/>
            <a:extLst>
              <a:ext uri="{FF2B5EF4-FFF2-40B4-BE49-F238E27FC236}">
                <a16:creationId xmlns:a16="http://schemas.microsoft.com/office/drawing/2014/main" id="{FB0733ED-C2DD-CD41-BD0F-A6D06A3D1E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13431"/>
            <a:ext cx="7924600" cy="755304"/>
          </a:xfrm>
          <a:prstGeom prst="rect">
            <a:avLst/>
          </a:prstGeom>
        </p:spPr>
      </p:pic>
    </p:spTree>
    <p:custDataLst>
      <p:tags r:id="rId1"/>
    </p:custDataLst>
    <p:extLst>
      <p:ext uri="{BB962C8B-B14F-4D97-AF65-F5344CB8AC3E}">
        <p14:creationId xmlns:p14="http://schemas.microsoft.com/office/powerpoint/2010/main" val="148191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28" y="302004"/>
            <a:ext cx="10224938" cy="457413"/>
          </a:xfrm>
        </p:spPr>
        <p:txBody>
          <a:bodyPr/>
          <a:lstStyle/>
          <a:p>
            <a:r>
              <a:rPr lang="en-US"/>
              <a:t>Ảnh hưởng của Covid-19 đến hoạt động doanh nghiệp</a:t>
            </a:r>
          </a:p>
        </p:txBody>
      </p:sp>
      <p:sp>
        <p:nvSpPr>
          <p:cNvPr id="6" name="TextBox 5"/>
          <p:cNvSpPr txBox="1"/>
          <p:nvPr/>
        </p:nvSpPr>
        <p:spPr>
          <a:xfrm>
            <a:off x="1057828" y="6264445"/>
            <a:ext cx="4550678" cy="253916"/>
          </a:xfrm>
          <a:prstGeom prst="rect">
            <a:avLst/>
          </a:prstGeom>
          <a:noFill/>
        </p:spPr>
        <p:txBody>
          <a:bodyPr wrap="square" rtlCol="0">
            <a:spAutoFit/>
          </a:bodyPr>
          <a:lstStyle/>
          <a:p>
            <a:r>
              <a:rPr lang="en-US" sz="1050" i="1" dirty="0">
                <a:solidFill>
                  <a:srgbClr val="000000"/>
                </a:solidFill>
              </a:rPr>
              <a:t>*Theo </a:t>
            </a:r>
            <a:r>
              <a:rPr lang="en-US" sz="1050" i="1" dirty="0" err="1">
                <a:solidFill>
                  <a:srgbClr val="000000"/>
                </a:solidFill>
              </a:rPr>
              <a:t>kết</a:t>
            </a:r>
            <a:r>
              <a:rPr lang="en-US" sz="1050" i="1" dirty="0">
                <a:solidFill>
                  <a:srgbClr val="000000"/>
                </a:solidFill>
              </a:rPr>
              <a:t> </a:t>
            </a:r>
            <a:r>
              <a:rPr lang="en-US" sz="1050" i="1" dirty="0" err="1">
                <a:solidFill>
                  <a:srgbClr val="000000"/>
                </a:solidFill>
              </a:rPr>
              <a:t>quả</a:t>
            </a:r>
            <a:r>
              <a:rPr lang="en-US" sz="1050" i="1" dirty="0">
                <a:solidFill>
                  <a:srgbClr val="000000"/>
                </a:solidFill>
              </a:rPr>
              <a:t> </a:t>
            </a:r>
            <a:r>
              <a:rPr lang="en-US" sz="1050" i="1" dirty="0" err="1">
                <a:solidFill>
                  <a:srgbClr val="000000"/>
                </a:solidFill>
              </a:rPr>
              <a:t>khảo</a:t>
            </a:r>
            <a:r>
              <a:rPr lang="en-US" sz="1050" i="1" dirty="0">
                <a:solidFill>
                  <a:srgbClr val="000000"/>
                </a:solidFill>
              </a:rPr>
              <a:t> </a:t>
            </a:r>
            <a:r>
              <a:rPr lang="en-US" sz="1050" i="1" dirty="0" err="1">
                <a:solidFill>
                  <a:srgbClr val="000000"/>
                </a:solidFill>
              </a:rPr>
              <a:t>sát</a:t>
            </a:r>
            <a:r>
              <a:rPr lang="en-US" sz="1050" i="1" dirty="0">
                <a:solidFill>
                  <a:srgbClr val="000000"/>
                </a:solidFill>
              </a:rPr>
              <a:t> 409 </a:t>
            </a:r>
            <a:r>
              <a:rPr lang="vi-VN" sz="1050" i="1" dirty="0">
                <a:solidFill>
                  <a:srgbClr val="000000"/>
                </a:solidFill>
              </a:rPr>
              <a:t>doanh nghiệp </a:t>
            </a:r>
            <a:r>
              <a:rPr lang="en-US" sz="1050" i="1" dirty="0" err="1">
                <a:solidFill>
                  <a:srgbClr val="000000"/>
                </a:solidFill>
              </a:rPr>
              <a:t>được</a:t>
            </a:r>
            <a:r>
              <a:rPr lang="en-US" sz="1050" i="1" dirty="0">
                <a:solidFill>
                  <a:srgbClr val="000000"/>
                </a:solidFill>
              </a:rPr>
              <a:t> </a:t>
            </a:r>
            <a:r>
              <a:rPr lang="en-US" sz="1050" i="1" dirty="0" err="1">
                <a:solidFill>
                  <a:srgbClr val="000000"/>
                </a:solidFill>
              </a:rPr>
              <a:t>thực</a:t>
            </a:r>
            <a:r>
              <a:rPr lang="en-US" sz="1050" i="1" dirty="0">
                <a:solidFill>
                  <a:srgbClr val="000000"/>
                </a:solidFill>
              </a:rPr>
              <a:t> </a:t>
            </a:r>
            <a:r>
              <a:rPr lang="en-US" sz="1050" i="1" dirty="0" err="1">
                <a:solidFill>
                  <a:srgbClr val="000000"/>
                </a:solidFill>
              </a:rPr>
              <a:t>hiện</a:t>
            </a:r>
            <a:r>
              <a:rPr lang="en-US" sz="1050" i="1" dirty="0">
                <a:solidFill>
                  <a:srgbClr val="000000"/>
                </a:solidFill>
              </a:rPr>
              <a:t> </a:t>
            </a:r>
            <a:r>
              <a:rPr lang="en-US" sz="1050" i="1" dirty="0" err="1">
                <a:solidFill>
                  <a:srgbClr val="000000"/>
                </a:solidFill>
              </a:rPr>
              <a:t>bởi</a:t>
            </a:r>
            <a:r>
              <a:rPr lang="en-US" sz="1050" i="1" dirty="0">
                <a:solidFill>
                  <a:srgbClr val="000000"/>
                </a:solidFill>
              </a:rPr>
              <a:t> FPT </a:t>
            </a:r>
          </a:p>
        </p:txBody>
      </p:sp>
      <p:graphicFrame>
        <p:nvGraphicFramePr>
          <p:cNvPr id="8" name="Chart 7"/>
          <p:cNvGraphicFramePr>
            <a:graphicFrameLocks/>
          </p:cNvGraphicFramePr>
          <p:nvPr/>
        </p:nvGraphicFramePr>
        <p:xfrm>
          <a:off x="1887200" y="2045315"/>
          <a:ext cx="10143435" cy="1146122"/>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2317175" y="3623044"/>
            <a:ext cx="2039671" cy="646331"/>
          </a:xfrm>
          <a:prstGeom prst="rect">
            <a:avLst/>
          </a:prstGeom>
          <a:noFill/>
        </p:spPr>
        <p:txBody>
          <a:bodyPr wrap="square" rtlCol="0">
            <a:spAutoFit/>
          </a:bodyPr>
          <a:lstStyle/>
          <a:p>
            <a:r>
              <a:rPr lang="en-US" sz="3600" b="1">
                <a:solidFill>
                  <a:schemeClr val="tx1">
                    <a:lumMod val="50000"/>
                    <a:lumOff val="50000"/>
                  </a:schemeClr>
                </a:solidFill>
              </a:rPr>
              <a:t>46.13%</a:t>
            </a:r>
            <a:endParaRPr lang="en-US" sz="3600">
              <a:solidFill>
                <a:schemeClr val="tx1">
                  <a:lumMod val="50000"/>
                  <a:lumOff val="50000"/>
                </a:schemeClr>
              </a:solidFill>
            </a:endParaRPr>
          </a:p>
        </p:txBody>
      </p:sp>
      <p:sp>
        <p:nvSpPr>
          <p:cNvPr id="33" name="TextBox 32"/>
          <p:cNvSpPr txBox="1"/>
          <p:nvPr/>
        </p:nvSpPr>
        <p:spPr>
          <a:xfrm>
            <a:off x="5608506" y="3643964"/>
            <a:ext cx="1871124" cy="646331"/>
          </a:xfrm>
          <a:prstGeom prst="rect">
            <a:avLst/>
          </a:prstGeom>
          <a:noFill/>
        </p:spPr>
        <p:txBody>
          <a:bodyPr wrap="square" rtlCol="0">
            <a:spAutoFit/>
          </a:bodyPr>
          <a:lstStyle/>
          <a:p>
            <a:r>
              <a:rPr lang="en-US" sz="3600" b="1">
                <a:solidFill>
                  <a:srgbClr val="FFC000"/>
                </a:solidFill>
              </a:rPr>
              <a:t>45.02%</a:t>
            </a:r>
            <a:endParaRPr lang="en-US" sz="3600">
              <a:solidFill>
                <a:srgbClr val="FFC000"/>
              </a:solidFill>
            </a:endParaRPr>
          </a:p>
        </p:txBody>
      </p:sp>
      <p:sp>
        <p:nvSpPr>
          <p:cNvPr id="34" name="TextBox 33"/>
          <p:cNvSpPr txBox="1"/>
          <p:nvPr/>
        </p:nvSpPr>
        <p:spPr>
          <a:xfrm>
            <a:off x="9198146" y="3580998"/>
            <a:ext cx="1524448" cy="646331"/>
          </a:xfrm>
          <a:prstGeom prst="rect">
            <a:avLst/>
          </a:prstGeom>
          <a:noFill/>
        </p:spPr>
        <p:txBody>
          <a:bodyPr wrap="square" rtlCol="0">
            <a:spAutoFit/>
          </a:bodyPr>
          <a:lstStyle/>
          <a:p>
            <a:r>
              <a:rPr lang="en-US" sz="3600" b="1">
                <a:solidFill>
                  <a:srgbClr val="FF0000"/>
                </a:solidFill>
              </a:rPr>
              <a:t>8.85%</a:t>
            </a:r>
            <a:endParaRPr lang="en-US" sz="3600">
              <a:solidFill>
                <a:srgbClr val="FF0000"/>
              </a:solidFill>
            </a:endParaRPr>
          </a:p>
        </p:txBody>
      </p:sp>
      <p:sp>
        <p:nvSpPr>
          <p:cNvPr id="35" name="TextBox 34"/>
          <p:cNvSpPr txBox="1"/>
          <p:nvPr/>
        </p:nvSpPr>
        <p:spPr>
          <a:xfrm>
            <a:off x="1933887" y="4429286"/>
            <a:ext cx="2363146" cy="707886"/>
          </a:xfrm>
          <a:prstGeom prst="rect">
            <a:avLst/>
          </a:prstGeom>
          <a:noFill/>
        </p:spPr>
        <p:txBody>
          <a:bodyPr wrap="none" rtlCol="0">
            <a:spAutoFit/>
          </a:bodyPr>
          <a:lstStyle/>
          <a:p>
            <a:pPr algn="ctr"/>
            <a:r>
              <a:rPr lang="vi-VN" sz="2000">
                <a:solidFill>
                  <a:srgbClr val="000000"/>
                </a:solidFill>
              </a:rPr>
              <a:t>Mở cửa hoạt động</a:t>
            </a:r>
          </a:p>
          <a:p>
            <a:pPr algn="ctr"/>
            <a:r>
              <a:rPr lang="vi-VN" sz="2000">
                <a:solidFill>
                  <a:srgbClr val="000000"/>
                </a:solidFill>
              </a:rPr>
              <a:t>bình thường</a:t>
            </a:r>
            <a:endParaRPr lang="en-US" sz="2000">
              <a:solidFill>
                <a:srgbClr val="000000"/>
              </a:solidFill>
            </a:endParaRPr>
          </a:p>
        </p:txBody>
      </p:sp>
      <p:sp>
        <p:nvSpPr>
          <p:cNvPr id="36" name="TextBox 35"/>
          <p:cNvSpPr txBox="1"/>
          <p:nvPr/>
        </p:nvSpPr>
        <p:spPr>
          <a:xfrm>
            <a:off x="5290330" y="4477335"/>
            <a:ext cx="2454518" cy="707886"/>
          </a:xfrm>
          <a:prstGeom prst="rect">
            <a:avLst/>
          </a:prstGeom>
          <a:noFill/>
        </p:spPr>
        <p:txBody>
          <a:bodyPr wrap="none" rtlCol="0">
            <a:spAutoFit/>
          </a:bodyPr>
          <a:lstStyle/>
          <a:p>
            <a:pPr algn="ctr"/>
            <a:r>
              <a:rPr lang="vi-VN" sz="2000">
                <a:solidFill>
                  <a:srgbClr val="000000"/>
                </a:solidFill>
              </a:rPr>
              <a:t>Hạn chế hoạt động</a:t>
            </a:r>
          </a:p>
          <a:p>
            <a:pPr algn="ctr"/>
            <a:r>
              <a:rPr lang="vi-VN" sz="2000">
                <a:solidFill>
                  <a:srgbClr val="000000"/>
                </a:solidFill>
              </a:rPr>
              <a:t>một phần</a:t>
            </a:r>
            <a:endParaRPr lang="en-US" sz="2000">
              <a:solidFill>
                <a:srgbClr val="000000"/>
              </a:solidFill>
            </a:endParaRPr>
          </a:p>
        </p:txBody>
      </p:sp>
      <p:sp>
        <p:nvSpPr>
          <p:cNvPr id="37" name="TextBox 36"/>
          <p:cNvSpPr txBox="1"/>
          <p:nvPr/>
        </p:nvSpPr>
        <p:spPr>
          <a:xfrm>
            <a:off x="8372447" y="4449515"/>
            <a:ext cx="2688557" cy="707886"/>
          </a:xfrm>
          <a:prstGeom prst="rect">
            <a:avLst/>
          </a:prstGeom>
          <a:noFill/>
        </p:spPr>
        <p:txBody>
          <a:bodyPr wrap="none" rtlCol="0">
            <a:spAutoFit/>
          </a:bodyPr>
          <a:lstStyle/>
          <a:p>
            <a:pPr algn="ctr"/>
            <a:r>
              <a:rPr lang="vi-VN" sz="2000">
                <a:solidFill>
                  <a:srgbClr val="000000"/>
                </a:solidFill>
              </a:rPr>
              <a:t>Tạm thời ngừng hoạt</a:t>
            </a:r>
          </a:p>
          <a:p>
            <a:pPr algn="ctr"/>
            <a:r>
              <a:rPr lang="vi-VN" sz="2000">
                <a:solidFill>
                  <a:srgbClr val="000000"/>
                </a:solidFill>
              </a:rPr>
              <a:t>động kinh doanh</a:t>
            </a:r>
            <a:endParaRPr lang="en-US" sz="2000">
              <a:solidFill>
                <a:srgbClr val="000000"/>
              </a:solidFill>
            </a:endParaRPr>
          </a:p>
        </p:txBody>
      </p:sp>
      <p:sp>
        <p:nvSpPr>
          <p:cNvPr id="49" name="TextBox 48"/>
          <p:cNvSpPr txBox="1"/>
          <p:nvPr/>
        </p:nvSpPr>
        <p:spPr>
          <a:xfrm>
            <a:off x="1979293" y="1665215"/>
            <a:ext cx="8382007" cy="707886"/>
          </a:xfrm>
          <a:prstGeom prst="rect">
            <a:avLst/>
          </a:prstGeom>
          <a:noFill/>
        </p:spPr>
        <p:txBody>
          <a:bodyPr wrap="square" rtlCol="0">
            <a:spAutoFit/>
          </a:bodyPr>
          <a:lstStyle/>
          <a:p>
            <a:pPr algn="ctr"/>
            <a:r>
              <a:rPr lang="vi-VN" sz="2000">
                <a:solidFill>
                  <a:srgbClr val="000000"/>
                </a:solidFill>
              </a:rPr>
              <a:t>Hơn 53% doanh nghiệp đang tạm ngưng hoặc hạn chế một phần</a:t>
            </a:r>
            <a:r>
              <a:rPr lang="en-US" sz="2000">
                <a:solidFill>
                  <a:srgbClr val="000000"/>
                </a:solidFill>
              </a:rPr>
              <a:t> </a:t>
            </a:r>
            <a:r>
              <a:rPr lang="vi-VN" sz="2000">
                <a:solidFill>
                  <a:srgbClr val="000000"/>
                </a:solidFill>
              </a:rPr>
              <a:t>hoạt động kinh doanh</a:t>
            </a:r>
          </a:p>
        </p:txBody>
      </p:sp>
      <p:pic>
        <p:nvPicPr>
          <p:cNvPr id="51" name="Object 14" descr="preencoded.png"/>
          <p:cNvPicPr>
            <a:picLocks noChangeAspect="1"/>
          </p:cNvPicPr>
          <p:nvPr/>
        </p:nvPicPr>
        <p:blipFill>
          <a:blip r:embed="rId3"/>
          <a:stretch>
            <a:fillRect/>
          </a:stretch>
        </p:blipFill>
        <p:spPr>
          <a:xfrm>
            <a:off x="6242785" y="2897273"/>
            <a:ext cx="301283" cy="673457"/>
          </a:xfrm>
          <a:prstGeom prst="rect">
            <a:avLst/>
          </a:prstGeom>
        </p:spPr>
      </p:pic>
      <p:pic>
        <p:nvPicPr>
          <p:cNvPr id="56" name="Object 14" descr="preencoded.png"/>
          <p:cNvPicPr>
            <a:picLocks noChangeAspect="1"/>
          </p:cNvPicPr>
          <p:nvPr/>
        </p:nvPicPr>
        <p:blipFill>
          <a:blip r:embed="rId3"/>
          <a:stretch>
            <a:fillRect/>
          </a:stretch>
        </p:blipFill>
        <p:spPr>
          <a:xfrm>
            <a:off x="9682813" y="2897273"/>
            <a:ext cx="301283" cy="673457"/>
          </a:xfrm>
          <a:prstGeom prst="rect">
            <a:avLst/>
          </a:prstGeom>
        </p:spPr>
      </p:pic>
      <p:grpSp>
        <p:nvGrpSpPr>
          <p:cNvPr id="10" name="Group 9"/>
          <p:cNvGrpSpPr/>
          <p:nvPr/>
        </p:nvGrpSpPr>
        <p:grpSpPr>
          <a:xfrm>
            <a:off x="3139440" y="2874413"/>
            <a:ext cx="115824" cy="685651"/>
            <a:chOff x="3139440" y="2874413"/>
            <a:chExt cx="115824" cy="685651"/>
          </a:xfrm>
        </p:grpSpPr>
        <p:cxnSp>
          <p:nvCxnSpPr>
            <p:cNvPr id="4" name="Straight Connector 3"/>
            <p:cNvCxnSpPr/>
            <p:nvPr/>
          </p:nvCxnSpPr>
          <p:spPr>
            <a:xfrm flipH="1">
              <a:off x="3192780" y="2874413"/>
              <a:ext cx="3267" cy="56982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139440" y="3420418"/>
              <a:ext cx="115824" cy="139646"/>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393426" y="2891175"/>
            <a:ext cx="115824" cy="685651"/>
            <a:chOff x="3139440" y="2874413"/>
            <a:chExt cx="115824" cy="685651"/>
          </a:xfrm>
        </p:grpSpPr>
        <p:cxnSp>
          <p:nvCxnSpPr>
            <p:cNvPr id="25" name="Straight Connector 24"/>
            <p:cNvCxnSpPr/>
            <p:nvPr/>
          </p:nvCxnSpPr>
          <p:spPr>
            <a:xfrm flipH="1">
              <a:off x="3192780" y="2874413"/>
              <a:ext cx="3267" cy="56982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139440" y="3420418"/>
              <a:ext cx="115824" cy="139646"/>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717630" y="2890213"/>
            <a:ext cx="115824" cy="685651"/>
            <a:chOff x="3139440" y="2874413"/>
            <a:chExt cx="115824" cy="685651"/>
          </a:xfrm>
        </p:grpSpPr>
        <p:cxnSp>
          <p:nvCxnSpPr>
            <p:cNvPr id="28" name="Straight Connector 27"/>
            <p:cNvCxnSpPr/>
            <p:nvPr/>
          </p:nvCxnSpPr>
          <p:spPr>
            <a:xfrm flipH="1">
              <a:off x="3192780" y="2874413"/>
              <a:ext cx="3267" cy="56982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139440" y="3420418"/>
              <a:ext cx="115824" cy="139646"/>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862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28" y="302004"/>
            <a:ext cx="10224938" cy="457413"/>
          </a:xfrm>
        </p:spPr>
        <p:txBody>
          <a:bodyPr/>
          <a:lstStyle/>
          <a:p>
            <a:r>
              <a:rPr lang="en-US"/>
              <a:t>Ảnh hưởng của Covid-19 đến hoạt động doanh nghiệp</a:t>
            </a:r>
          </a:p>
        </p:txBody>
      </p:sp>
      <p:sp>
        <p:nvSpPr>
          <p:cNvPr id="6" name="TextBox 5"/>
          <p:cNvSpPr txBox="1"/>
          <p:nvPr/>
        </p:nvSpPr>
        <p:spPr>
          <a:xfrm>
            <a:off x="1057828" y="6264445"/>
            <a:ext cx="4550678" cy="253916"/>
          </a:xfrm>
          <a:prstGeom prst="rect">
            <a:avLst/>
          </a:prstGeom>
          <a:noFill/>
        </p:spPr>
        <p:txBody>
          <a:bodyPr wrap="square" rtlCol="0">
            <a:spAutoFit/>
          </a:bodyPr>
          <a:lstStyle/>
          <a:p>
            <a:r>
              <a:rPr lang="en-US" sz="1050" i="1" dirty="0">
                <a:solidFill>
                  <a:srgbClr val="000000"/>
                </a:solidFill>
              </a:rPr>
              <a:t>*Theo </a:t>
            </a:r>
            <a:r>
              <a:rPr lang="en-US" sz="1050" i="1" dirty="0" err="1">
                <a:solidFill>
                  <a:srgbClr val="000000"/>
                </a:solidFill>
              </a:rPr>
              <a:t>kết</a:t>
            </a:r>
            <a:r>
              <a:rPr lang="en-US" sz="1050" i="1" dirty="0">
                <a:solidFill>
                  <a:srgbClr val="000000"/>
                </a:solidFill>
              </a:rPr>
              <a:t> </a:t>
            </a:r>
            <a:r>
              <a:rPr lang="en-US" sz="1050" i="1" dirty="0" err="1">
                <a:solidFill>
                  <a:srgbClr val="000000"/>
                </a:solidFill>
              </a:rPr>
              <a:t>quả</a:t>
            </a:r>
            <a:r>
              <a:rPr lang="en-US" sz="1050" i="1" dirty="0">
                <a:solidFill>
                  <a:srgbClr val="000000"/>
                </a:solidFill>
              </a:rPr>
              <a:t> </a:t>
            </a:r>
            <a:r>
              <a:rPr lang="en-US" sz="1050" i="1" dirty="0" err="1">
                <a:solidFill>
                  <a:srgbClr val="000000"/>
                </a:solidFill>
              </a:rPr>
              <a:t>khảo</a:t>
            </a:r>
            <a:r>
              <a:rPr lang="en-US" sz="1050" i="1" dirty="0">
                <a:solidFill>
                  <a:srgbClr val="000000"/>
                </a:solidFill>
              </a:rPr>
              <a:t> </a:t>
            </a:r>
            <a:r>
              <a:rPr lang="en-US" sz="1050" i="1" dirty="0" err="1">
                <a:solidFill>
                  <a:srgbClr val="000000"/>
                </a:solidFill>
              </a:rPr>
              <a:t>sát</a:t>
            </a:r>
            <a:r>
              <a:rPr lang="en-US" sz="1050" i="1" dirty="0">
                <a:solidFill>
                  <a:srgbClr val="000000"/>
                </a:solidFill>
              </a:rPr>
              <a:t> 409 </a:t>
            </a:r>
            <a:r>
              <a:rPr lang="vi-VN" sz="1050" i="1" dirty="0">
                <a:solidFill>
                  <a:srgbClr val="000000"/>
                </a:solidFill>
              </a:rPr>
              <a:t>doanh nghiệp </a:t>
            </a:r>
            <a:r>
              <a:rPr lang="en-US" sz="1050" i="1" dirty="0" err="1">
                <a:solidFill>
                  <a:srgbClr val="000000"/>
                </a:solidFill>
              </a:rPr>
              <a:t>được</a:t>
            </a:r>
            <a:r>
              <a:rPr lang="en-US" sz="1050" i="1" dirty="0">
                <a:solidFill>
                  <a:srgbClr val="000000"/>
                </a:solidFill>
              </a:rPr>
              <a:t> </a:t>
            </a:r>
            <a:r>
              <a:rPr lang="en-US" sz="1050" i="1" dirty="0" err="1">
                <a:solidFill>
                  <a:srgbClr val="000000"/>
                </a:solidFill>
              </a:rPr>
              <a:t>thực</a:t>
            </a:r>
            <a:r>
              <a:rPr lang="en-US" sz="1050" i="1" dirty="0">
                <a:solidFill>
                  <a:srgbClr val="000000"/>
                </a:solidFill>
              </a:rPr>
              <a:t> </a:t>
            </a:r>
            <a:r>
              <a:rPr lang="en-US" sz="1050" i="1" dirty="0" err="1">
                <a:solidFill>
                  <a:srgbClr val="000000"/>
                </a:solidFill>
              </a:rPr>
              <a:t>hiện</a:t>
            </a:r>
            <a:r>
              <a:rPr lang="en-US" sz="1050" i="1" dirty="0">
                <a:solidFill>
                  <a:srgbClr val="000000"/>
                </a:solidFill>
              </a:rPr>
              <a:t> </a:t>
            </a:r>
            <a:r>
              <a:rPr lang="en-US" sz="1050" i="1" dirty="0" err="1">
                <a:solidFill>
                  <a:srgbClr val="000000"/>
                </a:solidFill>
              </a:rPr>
              <a:t>bởi</a:t>
            </a:r>
            <a:r>
              <a:rPr lang="en-US" sz="1050" i="1">
                <a:solidFill>
                  <a:srgbClr val="000000"/>
                </a:solidFill>
              </a:rPr>
              <a:t> FPT</a:t>
            </a:r>
            <a:endParaRPr lang="en-US" sz="1050" i="1" dirty="0">
              <a:solidFill>
                <a:srgbClr val="000000"/>
              </a:solidFill>
            </a:endParaRPr>
          </a:p>
        </p:txBody>
      </p:sp>
      <p:sp>
        <p:nvSpPr>
          <p:cNvPr id="32" name="TextBox 31"/>
          <p:cNvSpPr txBox="1"/>
          <p:nvPr/>
        </p:nvSpPr>
        <p:spPr>
          <a:xfrm>
            <a:off x="7916542" y="2815588"/>
            <a:ext cx="2039671" cy="646331"/>
          </a:xfrm>
          <a:prstGeom prst="rect">
            <a:avLst/>
          </a:prstGeom>
          <a:noFill/>
        </p:spPr>
        <p:txBody>
          <a:bodyPr wrap="square" rtlCol="0">
            <a:spAutoFit/>
          </a:bodyPr>
          <a:lstStyle/>
          <a:p>
            <a:r>
              <a:rPr lang="en-US" sz="3600" b="1">
                <a:solidFill>
                  <a:schemeClr val="tx1">
                    <a:lumMod val="50000"/>
                    <a:lumOff val="50000"/>
                  </a:schemeClr>
                </a:solidFill>
              </a:rPr>
              <a:t>39.85%</a:t>
            </a:r>
            <a:endParaRPr lang="en-US" sz="3600">
              <a:solidFill>
                <a:schemeClr val="tx1">
                  <a:lumMod val="50000"/>
                  <a:lumOff val="50000"/>
                </a:schemeClr>
              </a:solidFill>
            </a:endParaRPr>
          </a:p>
        </p:txBody>
      </p:sp>
      <p:sp>
        <p:nvSpPr>
          <p:cNvPr id="33" name="TextBox 32"/>
          <p:cNvSpPr txBox="1"/>
          <p:nvPr/>
        </p:nvSpPr>
        <p:spPr>
          <a:xfrm>
            <a:off x="2629123" y="4007296"/>
            <a:ext cx="1871124" cy="646331"/>
          </a:xfrm>
          <a:prstGeom prst="rect">
            <a:avLst/>
          </a:prstGeom>
          <a:noFill/>
        </p:spPr>
        <p:txBody>
          <a:bodyPr wrap="square" rtlCol="0">
            <a:spAutoFit/>
          </a:bodyPr>
          <a:lstStyle/>
          <a:p>
            <a:r>
              <a:rPr lang="en-US" sz="3600" b="1">
                <a:solidFill>
                  <a:srgbClr val="FFC000"/>
                </a:solidFill>
              </a:rPr>
              <a:t>50.55%</a:t>
            </a:r>
            <a:endParaRPr lang="en-US" sz="3600">
              <a:solidFill>
                <a:srgbClr val="FFC000"/>
              </a:solidFill>
            </a:endParaRPr>
          </a:p>
        </p:txBody>
      </p:sp>
      <p:sp>
        <p:nvSpPr>
          <p:cNvPr id="34" name="TextBox 33"/>
          <p:cNvSpPr txBox="1"/>
          <p:nvPr/>
        </p:nvSpPr>
        <p:spPr>
          <a:xfrm>
            <a:off x="3384711" y="2169257"/>
            <a:ext cx="1524448" cy="646331"/>
          </a:xfrm>
          <a:prstGeom prst="rect">
            <a:avLst/>
          </a:prstGeom>
          <a:noFill/>
        </p:spPr>
        <p:txBody>
          <a:bodyPr wrap="square" rtlCol="0">
            <a:spAutoFit/>
          </a:bodyPr>
          <a:lstStyle/>
          <a:p>
            <a:r>
              <a:rPr lang="en-US" sz="3600" b="1">
                <a:solidFill>
                  <a:srgbClr val="FF0000"/>
                </a:solidFill>
              </a:rPr>
              <a:t>9.6%</a:t>
            </a:r>
            <a:endParaRPr lang="en-US" sz="3600">
              <a:solidFill>
                <a:srgbClr val="FF0000"/>
              </a:solidFill>
            </a:endParaRPr>
          </a:p>
        </p:txBody>
      </p:sp>
      <p:sp>
        <p:nvSpPr>
          <p:cNvPr id="35" name="TextBox 34"/>
          <p:cNvSpPr txBox="1"/>
          <p:nvPr/>
        </p:nvSpPr>
        <p:spPr>
          <a:xfrm>
            <a:off x="2699101" y="2735355"/>
            <a:ext cx="1874231" cy="523220"/>
          </a:xfrm>
          <a:prstGeom prst="rect">
            <a:avLst/>
          </a:prstGeom>
          <a:noFill/>
        </p:spPr>
        <p:txBody>
          <a:bodyPr wrap="none" rtlCol="0">
            <a:spAutoFit/>
          </a:bodyPr>
          <a:lstStyle/>
          <a:p>
            <a:pPr algn="r"/>
            <a:r>
              <a:rPr lang="vi-VN" sz="1400">
                <a:solidFill>
                  <a:srgbClr val="000000"/>
                </a:solidFill>
              </a:rPr>
              <a:t>Doanh nghiệp</a:t>
            </a:r>
          </a:p>
          <a:p>
            <a:pPr algn="r"/>
            <a:r>
              <a:rPr lang="vi-VN" sz="1400">
                <a:solidFill>
                  <a:srgbClr val="000000"/>
                </a:solidFill>
              </a:rPr>
              <a:t>"ngủ đông" tạm thời</a:t>
            </a:r>
          </a:p>
        </p:txBody>
      </p:sp>
      <p:sp>
        <p:nvSpPr>
          <p:cNvPr id="36" name="TextBox 35"/>
          <p:cNvSpPr txBox="1"/>
          <p:nvPr/>
        </p:nvSpPr>
        <p:spPr>
          <a:xfrm>
            <a:off x="1915547" y="4599718"/>
            <a:ext cx="2454518" cy="738664"/>
          </a:xfrm>
          <a:prstGeom prst="rect">
            <a:avLst/>
          </a:prstGeom>
          <a:noFill/>
        </p:spPr>
        <p:txBody>
          <a:bodyPr wrap="square" rtlCol="0">
            <a:spAutoFit/>
          </a:bodyPr>
          <a:lstStyle/>
          <a:p>
            <a:pPr algn="r"/>
            <a:r>
              <a:rPr lang="vi-VN" sz="1400">
                <a:solidFill>
                  <a:srgbClr val="000000"/>
                </a:solidFill>
              </a:rPr>
              <a:t>Doanh nghiệp vận hành từ xa một phần, có kế hoạch kinh doanh thay thế</a:t>
            </a:r>
          </a:p>
        </p:txBody>
      </p:sp>
      <p:sp>
        <p:nvSpPr>
          <p:cNvPr id="37" name="TextBox 36"/>
          <p:cNvSpPr txBox="1"/>
          <p:nvPr/>
        </p:nvSpPr>
        <p:spPr>
          <a:xfrm>
            <a:off x="7916541" y="3412923"/>
            <a:ext cx="2238113" cy="523220"/>
          </a:xfrm>
          <a:prstGeom prst="rect">
            <a:avLst/>
          </a:prstGeom>
          <a:noFill/>
        </p:spPr>
        <p:txBody>
          <a:bodyPr wrap="none" rtlCol="0">
            <a:spAutoFit/>
          </a:bodyPr>
          <a:lstStyle/>
          <a:p>
            <a:r>
              <a:rPr lang="vi-VN" sz="1400">
                <a:solidFill>
                  <a:srgbClr val="000000"/>
                </a:solidFill>
              </a:rPr>
              <a:t>Doanh nghiệp vận hành</a:t>
            </a:r>
            <a:endParaRPr lang="en-US" sz="1400">
              <a:solidFill>
                <a:srgbClr val="000000"/>
              </a:solidFill>
            </a:endParaRPr>
          </a:p>
          <a:p>
            <a:r>
              <a:rPr lang="vi-VN" sz="1400">
                <a:solidFill>
                  <a:srgbClr val="000000"/>
                </a:solidFill>
              </a:rPr>
              <a:t>từ xa bình thường</a:t>
            </a:r>
          </a:p>
        </p:txBody>
      </p:sp>
      <p:sp>
        <p:nvSpPr>
          <p:cNvPr id="49" name="TextBox 48"/>
          <p:cNvSpPr txBox="1"/>
          <p:nvPr/>
        </p:nvSpPr>
        <p:spPr>
          <a:xfrm>
            <a:off x="2437598" y="1386769"/>
            <a:ext cx="7842210" cy="707886"/>
          </a:xfrm>
          <a:prstGeom prst="rect">
            <a:avLst/>
          </a:prstGeom>
          <a:noFill/>
        </p:spPr>
        <p:txBody>
          <a:bodyPr wrap="none" rtlCol="0">
            <a:spAutoFit/>
          </a:bodyPr>
          <a:lstStyle/>
          <a:p>
            <a:pPr algn="ctr"/>
            <a:r>
              <a:rPr lang="vi-VN" sz="2000">
                <a:solidFill>
                  <a:srgbClr val="000000"/>
                </a:solidFill>
              </a:rPr>
              <a:t>Hơn 60% doanh nghiệp sẽ tạm ngưng hoặc chuyển đổi mô hình </a:t>
            </a:r>
            <a:endParaRPr lang="en-US" sz="2000">
              <a:solidFill>
                <a:srgbClr val="000000"/>
              </a:solidFill>
            </a:endParaRPr>
          </a:p>
          <a:p>
            <a:pPr algn="ctr"/>
            <a:r>
              <a:rPr lang="vi-VN" sz="2000">
                <a:solidFill>
                  <a:srgbClr val="000000"/>
                </a:solidFill>
              </a:rPr>
              <a:t>kinh doanh nếu phải làm việc từ xa</a:t>
            </a:r>
          </a:p>
        </p:txBody>
      </p:sp>
      <p:pic>
        <p:nvPicPr>
          <p:cNvPr id="18" name="Object 9" descr="preencoded.png"/>
          <p:cNvPicPr>
            <a:picLocks noChangeAspect="1"/>
          </p:cNvPicPr>
          <p:nvPr/>
        </p:nvPicPr>
        <p:blipFill>
          <a:blip r:embed="rId2"/>
          <a:stretch>
            <a:fillRect/>
          </a:stretch>
        </p:blipFill>
        <p:spPr>
          <a:xfrm>
            <a:off x="4280825" y="2203743"/>
            <a:ext cx="3759439" cy="3793930"/>
          </a:xfrm>
          <a:prstGeom prst="rect">
            <a:avLst/>
          </a:prstGeom>
        </p:spPr>
      </p:pic>
      <p:grpSp>
        <p:nvGrpSpPr>
          <p:cNvPr id="19" name="Group 18"/>
          <p:cNvGrpSpPr/>
          <p:nvPr/>
        </p:nvGrpSpPr>
        <p:grpSpPr>
          <a:xfrm rot="5400000">
            <a:off x="7485323" y="2813486"/>
            <a:ext cx="115824" cy="685651"/>
            <a:chOff x="3139440" y="2874413"/>
            <a:chExt cx="115824" cy="685651"/>
          </a:xfrm>
        </p:grpSpPr>
        <p:cxnSp>
          <p:nvCxnSpPr>
            <p:cNvPr id="21" name="Straight Connector 20"/>
            <p:cNvCxnSpPr/>
            <p:nvPr/>
          </p:nvCxnSpPr>
          <p:spPr>
            <a:xfrm flipH="1">
              <a:off x="3192780" y="2874413"/>
              <a:ext cx="3267" cy="56982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39440" y="3420418"/>
              <a:ext cx="115824" cy="139646"/>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6200000">
            <a:off x="5152889" y="2388509"/>
            <a:ext cx="115824" cy="685651"/>
            <a:chOff x="3139440" y="2874413"/>
            <a:chExt cx="115824" cy="685651"/>
          </a:xfrm>
        </p:grpSpPr>
        <p:cxnSp>
          <p:nvCxnSpPr>
            <p:cNvPr id="24" name="Straight Connector 23"/>
            <p:cNvCxnSpPr/>
            <p:nvPr/>
          </p:nvCxnSpPr>
          <p:spPr>
            <a:xfrm flipH="1">
              <a:off x="3192780" y="2874413"/>
              <a:ext cx="3267" cy="56982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139440" y="3420418"/>
              <a:ext cx="115824" cy="139646"/>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6200000">
            <a:off x="4654979" y="3992998"/>
            <a:ext cx="115824" cy="685651"/>
            <a:chOff x="3139440" y="2874413"/>
            <a:chExt cx="115824" cy="685651"/>
          </a:xfrm>
        </p:grpSpPr>
        <p:cxnSp>
          <p:nvCxnSpPr>
            <p:cNvPr id="27" name="Straight Connector 26"/>
            <p:cNvCxnSpPr/>
            <p:nvPr/>
          </p:nvCxnSpPr>
          <p:spPr>
            <a:xfrm flipH="1">
              <a:off x="3192780" y="2874413"/>
              <a:ext cx="3267" cy="56982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139440" y="3420418"/>
              <a:ext cx="115824" cy="139646"/>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317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28" y="302004"/>
            <a:ext cx="10224938" cy="457413"/>
          </a:xfrm>
        </p:spPr>
        <p:txBody>
          <a:bodyPr/>
          <a:lstStyle/>
          <a:p>
            <a:r>
              <a:rPr lang="en-US"/>
              <a:t>Ảnh hưởng của Covid-19 đến hoạt động doanh nghiệp</a:t>
            </a:r>
          </a:p>
        </p:txBody>
      </p:sp>
      <p:pic>
        <p:nvPicPr>
          <p:cNvPr id="25" name="Object 18" descr="preencoded.png"/>
          <p:cNvPicPr>
            <a:picLocks noChangeAspect="1"/>
          </p:cNvPicPr>
          <p:nvPr/>
        </p:nvPicPr>
        <p:blipFill>
          <a:blip r:embed="rId2"/>
          <a:stretch>
            <a:fillRect/>
          </a:stretch>
        </p:blipFill>
        <p:spPr>
          <a:xfrm flipH="1">
            <a:off x="2689505" y="2529289"/>
            <a:ext cx="1296498" cy="1642231"/>
          </a:xfrm>
          <a:prstGeom prst="rect">
            <a:avLst/>
          </a:prstGeom>
        </p:spPr>
      </p:pic>
      <p:pic>
        <p:nvPicPr>
          <p:cNvPr id="26" name="Object 19" descr="preencoded.png"/>
          <p:cNvPicPr>
            <a:picLocks noChangeAspect="1"/>
          </p:cNvPicPr>
          <p:nvPr/>
        </p:nvPicPr>
        <p:blipFill>
          <a:blip r:embed="rId3"/>
          <a:stretch>
            <a:fillRect/>
          </a:stretch>
        </p:blipFill>
        <p:spPr>
          <a:xfrm flipH="1">
            <a:off x="1479440" y="2529289"/>
            <a:ext cx="1858314" cy="1858314"/>
          </a:xfrm>
          <a:prstGeom prst="rect">
            <a:avLst/>
          </a:prstGeom>
        </p:spPr>
      </p:pic>
      <p:sp>
        <p:nvSpPr>
          <p:cNvPr id="27" name="TextBox 26"/>
          <p:cNvSpPr txBox="1"/>
          <p:nvPr/>
        </p:nvSpPr>
        <p:spPr>
          <a:xfrm>
            <a:off x="4363776" y="2724970"/>
            <a:ext cx="3613041" cy="1446550"/>
          </a:xfrm>
          <a:prstGeom prst="rect">
            <a:avLst/>
          </a:prstGeom>
          <a:noFill/>
        </p:spPr>
        <p:txBody>
          <a:bodyPr wrap="square" rtlCol="0">
            <a:spAutoFit/>
          </a:bodyPr>
          <a:lstStyle/>
          <a:p>
            <a:r>
              <a:rPr lang="en-US" sz="8800" b="1">
                <a:solidFill>
                  <a:srgbClr val="000000"/>
                </a:solidFill>
              </a:rPr>
              <a:t>64.9%</a:t>
            </a:r>
            <a:endParaRPr lang="en-US" sz="8800">
              <a:solidFill>
                <a:srgbClr val="000000"/>
              </a:solidFill>
            </a:endParaRPr>
          </a:p>
        </p:txBody>
      </p:sp>
      <p:sp>
        <p:nvSpPr>
          <p:cNvPr id="28" name="TextBox 27"/>
          <p:cNvSpPr txBox="1"/>
          <p:nvPr/>
        </p:nvSpPr>
        <p:spPr>
          <a:xfrm>
            <a:off x="7904478" y="2858281"/>
            <a:ext cx="3505201" cy="1200329"/>
          </a:xfrm>
          <a:prstGeom prst="rect">
            <a:avLst/>
          </a:prstGeom>
          <a:noFill/>
        </p:spPr>
        <p:txBody>
          <a:bodyPr wrap="square" rtlCol="0">
            <a:spAutoFit/>
          </a:bodyPr>
          <a:lstStyle/>
          <a:p>
            <a:r>
              <a:rPr lang="en-US">
                <a:solidFill>
                  <a:srgbClr val="000000"/>
                </a:solidFill>
              </a:rPr>
              <a:t>D</a:t>
            </a:r>
            <a:r>
              <a:rPr lang="vi-VN">
                <a:solidFill>
                  <a:srgbClr val="000000"/>
                </a:solidFill>
              </a:rPr>
              <a:t>oanh nghiệp phải cắt giảm lao động dưới các hình thức: cắt giảm nhân sự, giảm lương, giảm giờ làm.</a:t>
            </a:r>
          </a:p>
        </p:txBody>
      </p:sp>
      <p:sp>
        <p:nvSpPr>
          <p:cNvPr id="29" name="TextBox 28"/>
          <p:cNvSpPr txBox="1"/>
          <p:nvPr/>
        </p:nvSpPr>
        <p:spPr>
          <a:xfrm>
            <a:off x="1057828" y="6264445"/>
            <a:ext cx="4550678" cy="253916"/>
          </a:xfrm>
          <a:prstGeom prst="rect">
            <a:avLst/>
          </a:prstGeom>
          <a:noFill/>
        </p:spPr>
        <p:txBody>
          <a:bodyPr wrap="square" rtlCol="0">
            <a:spAutoFit/>
          </a:bodyPr>
          <a:lstStyle/>
          <a:p>
            <a:r>
              <a:rPr lang="en-US" sz="1050" i="1">
                <a:solidFill>
                  <a:srgbClr val="000000"/>
                </a:solidFill>
              </a:rPr>
              <a:t>*Theo kết quả khảo sát 409 </a:t>
            </a:r>
            <a:r>
              <a:rPr lang="vi-VN" sz="1050" i="1">
                <a:solidFill>
                  <a:srgbClr val="000000"/>
                </a:solidFill>
              </a:rPr>
              <a:t>doanh nghiệp </a:t>
            </a:r>
            <a:r>
              <a:rPr lang="en-US" sz="1050" i="1">
                <a:solidFill>
                  <a:srgbClr val="000000"/>
                </a:solidFill>
              </a:rPr>
              <a:t>được thực hiện bởi FPT x Base</a:t>
            </a:r>
          </a:p>
        </p:txBody>
      </p:sp>
    </p:spTree>
    <p:extLst>
      <p:ext uri="{BB962C8B-B14F-4D97-AF65-F5344CB8AC3E}">
        <p14:creationId xmlns:p14="http://schemas.microsoft.com/office/powerpoint/2010/main" val="90005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0A3C-ED56-8243-9272-25601B958CC7}"/>
              </a:ext>
            </a:extLst>
          </p:cNvPr>
          <p:cNvSpPr>
            <a:spLocks noGrp="1"/>
          </p:cNvSpPr>
          <p:nvPr>
            <p:ph type="title"/>
          </p:nvPr>
        </p:nvSpPr>
        <p:spPr>
          <a:xfrm>
            <a:off x="1057827" y="302004"/>
            <a:ext cx="10106883" cy="931178"/>
          </a:xfrm>
        </p:spPr>
        <p:txBody>
          <a:bodyPr/>
          <a:lstStyle/>
          <a:p>
            <a:r>
              <a:rPr lang="en-US"/>
              <a:t>Ảnh hưởng của Covid-19 đến hoạt động doanh nghiệp</a:t>
            </a:r>
            <a:endParaRPr lang="en-VN"/>
          </a:p>
        </p:txBody>
      </p:sp>
      <p:sp>
        <p:nvSpPr>
          <p:cNvPr id="8" name="Rectangle 7">
            <a:extLst>
              <a:ext uri="{FF2B5EF4-FFF2-40B4-BE49-F238E27FC236}">
                <a16:creationId xmlns:a16="http://schemas.microsoft.com/office/drawing/2014/main" id="{B7710923-D319-B945-8B20-EA5A26BE52C1}"/>
              </a:ext>
            </a:extLst>
          </p:cNvPr>
          <p:cNvSpPr/>
          <p:nvPr/>
        </p:nvSpPr>
        <p:spPr>
          <a:xfrm>
            <a:off x="5071872" y="5779023"/>
            <a:ext cx="6092838" cy="646331"/>
          </a:xfrm>
          <a:prstGeom prst="rect">
            <a:avLst/>
          </a:prstGeom>
        </p:spPr>
        <p:txBody>
          <a:bodyPr wrap="square">
            <a:spAutoFit/>
          </a:bodyPr>
          <a:lstStyle/>
          <a:p>
            <a:endParaRPr lang="vi-VN">
              <a:solidFill>
                <a:srgbClr val="000000"/>
              </a:solidFill>
              <a:latin typeface="arial" panose="020B0604020202020204" pitchFamily="34" charset="0"/>
            </a:endParaRPr>
          </a:p>
          <a:p>
            <a:endParaRPr lang="en-VN"/>
          </a:p>
        </p:txBody>
      </p:sp>
      <p:pic>
        <p:nvPicPr>
          <p:cNvPr id="17" name="Picture 16" descr="Icon&#10;&#10;Description automatically generated">
            <a:extLst>
              <a:ext uri="{FF2B5EF4-FFF2-40B4-BE49-F238E27FC236}">
                <a16:creationId xmlns:a16="http://schemas.microsoft.com/office/drawing/2014/main" id="{DA93E1FA-05F5-C446-AA76-244016BBB1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950" y="1781101"/>
            <a:ext cx="2648838" cy="2648838"/>
          </a:xfrm>
          <a:prstGeom prst="rect">
            <a:avLst/>
          </a:prstGeom>
        </p:spPr>
      </p:pic>
      <p:pic>
        <p:nvPicPr>
          <p:cNvPr id="21" name="Picture 20" descr="Icon&#10;&#10;Description automatically generated">
            <a:extLst>
              <a:ext uri="{FF2B5EF4-FFF2-40B4-BE49-F238E27FC236}">
                <a16:creationId xmlns:a16="http://schemas.microsoft.com/office/drawing/2014/main" id="{5CFFD74D-21F7-A648-AC0F-9BD19446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5215" y="1724059"/>
            <a:ext cx="2648838" cy="2652919"/>
          </a:xfrm>
          <a:prstGeom prst="rect">
            <a:avLst/>
          </a:prstGeom>
        </p:spPr>
      </p:pic>
      <p:sp>
        <p:nvSpPr>
          <p:cNvPr id="22" name="TextBox 21">
            <a:extLst>
              <a:ext uri="{FF2B5EF4-FFF2-40B4-BE49-F238E27FC236}">
                <a16:creationId xmlns:a16="http://schemas.microsoft.com/office/drawing/2014/main" id="{1D4A9060-7115-074D-A30C-050467D3DCD1}"/>
              </a:ext>
            </a:extLst>
          </p:cNvPr>
          <p:cNvSpPr txBox="1"/>
          <p:nvPr/>
        </p:nvSpPr>
        <p:spPr>
          <a:xfrm>
            <a:off x="711541" y="4977859"/>
            <a:ext cx="2207656" cy="707886"/>
          </a:xfrm>
          <a:prstGeom prst="rect">
            <a:avLst/>
          </a:prstGeom>
          <a:noFill/>
        </p:spPr>
        <p:txBody>
          <a:bodyPr wrap="none" rtlCol="0">
            <a:spAutoFit/>
          </a:bodyPr>
          <a:lstStyle/>
          <a:p>
            <a:pPr algn="ctr"/>
            <a:r>
              <a:rPr lang="vi-VN" sz="2000">
                <a:solidFill>
                  <a:srgbClr val="000000"/>
                </a:solidFill>
              </a:rPr>
              <a:t>Năng suất giảm </a:t>
            </a:r>
          </a:p>
          <a:p>
            <a:pPr algn="ctr"/>
            <a:r>
              <a:rPr lang="vi-VN" sz="2000">
                <a:solidFill>
                  <a:srgbClr val="000000"/>
                </a:solidFill>
              </a:rPr>
              <a:t>do làm việc từ xa</a:t>
            </a:r>
            <a:endParaRPr lang="en-US" sz="2000">
              <a:solidFill>
                <a:srgbClr val="000000"/>
              </a:solidFill>
            </a:endParaRPr>
          </a:p>
        </p:txBody>
      </p:sp>
      <p:sp>
        <p:nvSpPr>
          <p:cNvPr id="23" name="TextBox 22">
            <a:extLst>
              <a:ext uri="{FF2B5EF4-FFF2-40B4-BE49-F238E27FC236}">
                <a16:creationId xmlns:a16="http://schemas.microsoft.com/office/drawing/2014/main" id="{DEB8582A-8235-2944-B06B-941C94C22EEA}"/>
              </a:ext>
            </a:extLst>
          </p:cNvPr>
          <p:cNvSpPr txBox="1"/>
          <p:nvPr/>
        </p:nvSpPr>
        <p:spPr>
          <a:xfrm>
            <a:off x="4549140" y="4977859"/>
            <a:ext cx="2361486" cy="707886"/>
          </a:xfrm>
          <a:prstGeom prst="rect">
            <a:avLst/>
          </a:prstGeom>
          <a:noFill/>
        </p:spPr>
        <p:txBody>
          <a:bodyPr wrap="square" rtlCol="0">
            <a:spAutoFit/>
          </a:bodyPr>
          <a:lstStyle/>
          <a:p>
            <a:pPr algn="ctr"/>
            <a:r>
              <a:rPr lang="vi-VN" sz="2000">
                <a:solidFill>
                  <a:srgbClr val="000000"/>
                </a:solidFill>
              </a:rPr>
              <a:t>Ùn ứ giấy tờ, hoá đơn, hợp đồng</a:t>
            </a:r>
            <a:endParaRPr lang="en-US" sz="2000">
              <a:solidFill>
                <a:srgbClr val="000000"/>
              </a:solidFill>
            </a:endParaRPr>
          </a:p>
        </p:txBody>
      </p:sp>
      <p:sp>
        <p:nvSpPr>
          <p:cNvPr id="24" name="TextBox 23">
            <a:extLst>
              <a:ext uri="{FF2B5EF4-FFF2-40B4-BE49-F238E27FC236}">
                <a16:creationId xmlns:a16="http://schemas.microsoft.com/office/drawing/2014/main" id="{E5BD9F0E-EFD5-114D-BA63-BAC7F1038E4C}"/>
              </a:ext>
            </a:extLst>
          </p:cNvPr>
          <p:cNvSpPr txBox="1"/>
          <p:nvPr/>
        </p:nvSpPr>
        <p:spPr>
          <a:xfrm>
            <a:off x="8424494" y="4919966"/>
            <a:ext cx="2369559" cy="707886"/>
          </a:xfrm>
          <a:prstGeom prst="rect">
            <a:avLst/>
          </a:prstGeom>
          <a:noFill/>
        </p:spPr>
        <p:txBody>
          <a:bodyPr wrap="none" rtlCol="0">
            <a:spAutoFit/>
          </a:bodyPr>
          <a:lstStyle/>
          <a:p>
            <a:pPr algn="ctr"/>
            <a:r>
              <a:rPr lang="vi-VN" sz="2000">
                <a:solidFill>
                  <a:srgbClr val="000000"/>
                </a:solidFill>
              </a:rPr>
              <a:t>Gián đoạn liên lạc,</a:t>
            </a:r>
          </a:p>
          <a:p>
            <a:pPr algn="ctr"/>
            <a:r>
              <a:rPr lang="vi-VN" sz="2000">
                <a:solidFill>
                  <a:srgbClr val="000000"/>
                </a:solidFill>
              </a:rPr>
              <a:t>trao đổi công việc</a:t>
            </a:r>
            <a:endParaRPr lang="en-US" sz="2000">
              <a:solidFill>
                <a:srgbClr val="000000"/>
              </a:solidFill>
            </a:endParaRPr>
          </a:p>
        </p:txBody>
      </p:sp>
      <p:pic>
        <p:nvPicPr>
          <p:cNvPr id="26" name="Picture 25" descr="Icon&#10;&#10;Description automatically generated">
            <a:extLst>
              <a:ext uri="{FF2B5EF4-FFF2-40B4-BE49-F238E27FC236}">
                <a16:creationId xmlns:a16="http://schemas.microsoft.com/office/drawing/2014/main" id="{2E75EA64-4BE7-C34E-BDCB-EE6AEDC93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1787" y="1748211"/>
            <a:ext cx="2648839" cy="2636818"/>
          </a:xfrm>
          <a:prstGeom prst="rect">
            <a:avLst/>
          </a:prstGeom>
        </p:spPr>
      </p:pic>
      <p:sp>
        <p:nvSpPr>
          <p:cNvPr id="27" name="TextBox 26">
            <a:extLst>
              <a:ext uri="{FF2B5EF4-FFF2-40B4-BE49-F238E27FC236}">
                <a16:creationId xmlns:a16="http://schemas.microsoft.com/office/drawing/2014/main" id="{FE79831E-69B8-BE4B-96B8-9A259B6461AC}"/>
              </a:ext>
            </a:extLst>
          </p:cNvPr>
          <p:cNvSpPr txBox="1"/>
          <p:nvPr/>
        </p:nvSpPr>
        <p:spPr>
          <a:xfrm>
            <a:off x="490950" y="910015"/>
            <a:ext cx="5605050" cy="369332"/>
          </a:xfrm>
          <a:prstGeom prst="rect">
            <a:avLst/>
          </a:prstGeom>
          <a:noFill/>
        </p:spPr>
        <p:txBody>
          <a:bodyPr wrap="square" rtlCol="0">
            <a:spAutoFit/>
          </a:bodyPr>
          <a:lstStyle/>
          <a:p>
            <a:pPr algn="ctr"/>
            <a:r>
              <a:rPr lang="vi-VN" b="1">
                <a:solidFill>
                  <a:srgbClr val="FF8540"/>
                </a:solidFill>
              </a:rPr>
              <a:t>3 khó khăn trong vận hành của doanh nghiệp</a:t>
            </a:r>
            <a:endParaRPr lang="en-US" b="1">
              <a:solidFill>
                <a:srgbClr val="FF8540"/>
              </a:solidFill>
            </a:endParaRPr>
          </a:p>
        </p:txBody>
      </p:sp>
    </p:spTree>
    <p:extLst>
      <p:ext uri="{BB962C8B-B14F-4D97-AF65-F5344CB8AC3E}">
        <p14:creationId xmlns:p14="http://schemas.microsoft.com/office/powerpoint/2010/main" val="277783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6D7B-9FEC-2C4D-8DC6-7F2E529A4AC6}"/>
              </a:ext>
            </a:extLst>
          </p:cNvPr>
          <p:cNvSpPr>
            <a:spLocks noGrp="1"/>
          </p:cNvSpPr>
          <p:nvPr>
            <p:ph type="title"/>
          </p:nvPr>
        </p:nvSpPr>
        <p:spPr>
          <a:xfrm>
            <a:off x="1057828" y="302004"/>
            <a:ext cx="9766382" cy="931178"/>
          </a:xfrm>
        </p:spPr>
        <p:txBody>
          <a:bodyPr/>
          <a:lstStyle/>
          <a:p>
            <a:r>
              <a:rPr lang="en-US"/>
              <a:t>Ảnh hưởng của Covid-19 đến hoạt động doanh nghiệp</a:t>
            </a:r>
            <a:endParaRPr lang="en-VN"/>
          </a:p>
        </p:txBody>
      </p:sp>
      <p:sp>
        <p:nvSpPr>
          <p:cNvPr id="4" name="Rectangle 3">
            <a:extLst>
              <a:ext uri="{FF2B5EF4-FFF2-40B4-BE49-F238E27FC236}">
                <a16:creationId xmlns:a16="http://schemas.microsoft.com/office/drawing/2014/main" id="{CD5C23A8-2209-0A4C-8248-619BF2822207}"/>
              </a:ext>
            </a:extLst>
          </p:cNvPr>
          <p:cNvSpPr/>
          <p:nvPr/>
        </p:nvSpPr>
        <p:spPr>
          <a:xfrm>
            <a:off x="4707622" y="1247872"/>
            <a:ext cx="6653105" cy="1384995"/>
          </a:xfrm>
          <a:prstGeom prst="rect">
            <a:avLst/>
          </a:prstGeom>
        </p:spPr>
        <p:txBody>
          <a:bodyPr wrap="square">
            <a:spAutoFit/>
          </a:bodyPr>
          <a:lstStyle/>
          <a:p>
            <a:r>
              <a:rPr lang="vi-VN" sz="2200" b="1" i="0" dirty="0">
                <a:solidFill>
                  <a:srgbClr val="000000"/>
                </a:solidFill>
                <a:effectLst/>
                <a:latin typeface="arial" panose="020B0604020202020204" pitchFamily="34" charset="0"/>
              </a:rPr>
              <a:t>91,8%</a:t>
            </a:r>
            <a:r>
              <a:rPr lang="vi-VN" sz="2000" b="0" i="0" dirty="0">
                <a:solidFill>
                  <a:srgbClr val="000000"/>
                </a:solidFill>
                <a:effectLst/>
                <a:latin typeface="arial" panose="020B0604020202020204" pitchFamily="34" charset="0"/>
              </a:rPr>
              <a:t> doanh nghiệp đã triển khai hoặc đang có dự định, kế hoạch triển khai công nghệ trong giai đoạn này. </a:t>
            </a:r>
          </a:p>
          <a:p>
            <a:endParaRPr lang="vi-VN" sz="2000" dirty="0">
              <a:solidFill>
                <a:srgbClr val="000000"/>
              </a:solidFill>
              <a:latin typeface="arial" panose="020B0604020202020204" pitchFamily="34" charset="0"/>
            </a:endParaRPr>
          </a:p>
          <a:p>
            <a:r>
              <a:rPr lang="vi-VN" sz="2200" b="1" dirty="0">
                <a:solidFill>
                  <a:srgbClr val="000000"/>
                </a:solidFill>
                <a:latin typeface="arial" panose="020B0604020202020204" pitchFamily="34" charset="0"/>
              </a:rPr>
              <a:t>8,2%</a:t>
            </a:r>
            <a:r>
              <a:rPr lang="vi-VN" sz="2000" dirty="0">
                <a:solidFill>
                  <a:srgbClr val="000000"/>
                </a:solidFill>
                <a:latin typeface="arial" panose="020B0604020202020204" pitchFamily="34" charset="0"/>
              </a:rPr>
              <a:t> </a:t>
            </a:r>
            <a:r>
              <a:rPr lang="vi-VN" sz="2000" b="0" i="0" dirty="0">
                <a:solidFill>
                  <a:srgbClr val="000000"/>
                </a:solidFill>
                <a:effectLst/>
                <a:latin typeface="arial" panose="020B0604020202020204" pitchFamily="34" charset="0"/>
              </a:rPr>
              <a:t>chưa hoặc không có ý định triển khai.</a:t>
            </a:r>
            <a:endParaRPr lang="en-VN" sz="2000" dirty="0"/>
          </a:p>
        </p:txBody>
      </p:sp>
      <p:sp>
        <p:nvSpPr>
          <p:cNvPr id="5" name="TextBox 4">
            <a:extLst>
              <a:ext uri="{FF2B5EF4-FFF2-40B4-BE49-F238E27FC236}">
                <a16:creationId xmlns:a16="http://schemas.microsoft.com/office/drawing/2014/main" id="{F417C136-2482-324D-8969-14E839B4B7A1}"/>
              </a:ext>
            </a:extLst>
          </p:cNvPr>
          <p:cNvSpPr txBox="1"/>
          <p:nvPr/>
        </p:nvSpPr>
        <p:spPr>
          <a:xfrm>
            <a:off x="1057828" y="6264445"/>
            <a:ext cx="4550678" cy="253916"/>
          </a:xfrm>
          <a:prstGeom prst="rect">
            <a:avLst/>
          </a:prstGeom>
          <a:noFill/>
        </p:spPr>
        <p:txBody>
          <a:bodyPr wrap="square" rtlCol="0">
            <a:spAutoFit/>
          </a:bodyPr>
          <a:lstStyle/>
          <a:p>
            <a:r>
              <a:rPr lang="en-US" sz="1050" i="1" dirty="0">
                <a:solidFill>
                  <a:srgbClr val="000000"/>
                </a:solidFill>
              </a:rPr>
              <a:t>*Theo </a:t>
            </a:r>
            <a:r>
              <a:rPr lang="en-US" sz="1050" i="1" dirty="0" err="1">
                <a:solidFill>
                  <a:srgbClr val="000000"/>
                </a:solidFill>
              </a:rPr>
              <a:t>kết</a:t>
            </a:r>
            <a:r>
              <a:rPr lang="en-US" sz="1050" i="1" dirty="0">
                <a:solidFill>
                  <a:srgbClr val="000000"/>
                </a:solidFill>
              </a:rPr>
              <a:t> </a:t>
            </a:r>
            <a:r>
              <a:rPr lang="en-US" sz="1050" i="1" dirty="0" err="1">
                <a:solidFill>
                  <a:srgbClr val="000000"/>
                </a:solidFill>
              </a:rPr>
              <a:t>quả</a:t>
            </a:r>
            <a:r>
              <a:rPr lang="en-US" sz="1050" i="1" dirty="0">
                <a:solidFill>
                  <a:srgbClr val="000000"/>
                </a:solidFill>
              </a:rPr>
              <a:t> </a:t>
            </a:r>
            <a:r>
              <a:rPr lang="en-US" sz="1050" i="1" dirty="0" err="1">
                <a:solidFill>
                  <a:srgbClr val="000000"/>
                </a:solidFill>
              </a:rPr>
              <a:t>khảo</a:t>
            </a:r>
            <a:r>
              <a:rPr lang="en-US" sz="1050" i="1" dirty="0">
                <a:solidFill>
                  <a:srgbClr val="000000"/>
                </a:solidFill>
              </a:rPr>
              <a:t> </a:t>
            </a:r>
            <a:r>
              <a:rPr lang="en-US" sz="1050" i="1" dirty="0" err="1">
                <a:solidFill>
                  <a:srgbClr val="000000"/>
                </a:solidFill>
              </a:rPr>
              <a:t>sát</a:t>
            </a:r>
            <a:r>
              <a:rPr lang="en-US" sz="1050" i="1" dirty="0">
                <a:solidFill>
                  <a:srgbClr val="000000"/>
                </a:solidFill>
              </a:rPr>
              <a:t> 409 </a:t>
            </a:r>
            <a:r>
              <a:rPr lang="vi-VN" sz="1050" i="1" dirty="0">
                <a:solidFill>
                  <a:srgbClr val="000000"/>
                </a:solidFill>
              </a:rPr>
              <a:t>doanh nghiệp </a:t>
            </a:r>
            <a:r>
              <a:rPr lang="en-US" sz="1050" i="1" dirty="0" err="1">
                <a:solidFill>
                  <a:srgbClr val="000000"/>
                </a:solidFill>
              </a:rPr>
              <a:t>được</a:t>
            </a:r>
            <a:r>
              <a:rPr lang="en-US" sz="1050" i="1" dirty="0">
                <a:solidFill>
                  <a:srgbClr val="000000"/>
                </a:solidFill>
              </a:rPr>
              <a:t> </a:t>
            </a:r>
            <a:r>
              <a:rPr lang="en-US" sz="1050" i="1" dirty="0" err="1">
                <a:solidFill>
                  <a:srgbClr val="000000"/>
                </a:solidFill>
              </a:rPr>
              <a:t>thực</a:t>
            </a:r>
            <a:r>
              <a:rPr lang="en-US" sz="1050" i="1" dirty="0">
                <a:solidFill>
                  <a:srgbClr val="000000"/>
                </a:solidFill>
              </a:rPr>
              <a:t> </a:t>
            </a:r>
            <a:r>
              <a:rPr lang="en-US" sz="1050" i="1" dirty="0" err="1">
                <a:solidFill>
                  <a:srgbClr val="000000"/>
                </a:solidFill>
              </a:rPr>
              <a:t>hiện</a:t>
            </a:r>
            <a:r>
              <a:rPr lang="en-US" sz="1050" i="1" dirty="0">
                <a:solidFill>
                  <a:srgbClr val="000000"/>
                </a:solidFill>
              </a:rPr>
              <a:t> </a:t>
            </a:r>
            <a:r>
              <a:rPr lang="en-US" sz="1050" i="1" dirty="0" err="1">
                <a:solidFill>
                  <a:srgbClr val="000000"/>
                </a:solidFill>
              </a:rPr>
              <a:t>bởi</a:t>
            </a:r>
            <a:r>
              <a:rPr lang="en-US" sz="1050" i="1" dirty="0">
                <a:solidFill>
                  <a:srgbClr val="000000"/>
                </a:solidFill>
              </a:rPr>
              <a:t> FPT </a:t>
            </a:r>
          </a:p>
        </p:txBody>
      </p:sp>
      <p:pic>
        <p:nvPicPr>
          <p:cNvPr id="9" name="Picture 8" descr="Logo&#10;&#10;Description automatically generated with medium confidence">
            <a:extLst>
              <a:ext uri="{FF2B5EF4-FFF2-40B4-BE49-F238E27FC236}">
                <a16:creationId xmlns:a16="http://schemas.microsoft.com/office/drawing/2014/main" id="{B5E82943-B838-8444-BCFB-10F290116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828" y="1247872"/>
            <a:ext cx="3649794" cy="3649794"/>
          </a:xfrm>
          <a:prstGeom prst="rect">
            <a:avLst/>
          </a:prstGeom>
        </p:spPr>
      </p:pic>
      <p:pic>
        <p:nvPicPr>
          <p:cNvPr id="6" name="Picture 5">
            <a:extLst>
              <a:ext uri="{FF2B5EF4-FFF2-40B4-BE49-F238E27FC236}">
                <a16:creationId xmlns:a16="http://schemas.microsoft.com/office/drawing/2014/main" id="{31D57D05-04CF-4145-BA42-CA77A2870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314" y="3072769"/>
            <a:ext cx="6415720" cy="2935678"/>
          </a:xfrm>
          <a:prstGeom prst="rect">
            <a:avLst/>
          </a:prstGeom>
        </p:spPr>
      </p:pic>
    </p:spTree>
    <p:extLst>
      <p:ext uri="{BB962C8B-B14F-4D97-AF65-F5344CB8AC3E}">
        <p14:creationId xmlns:p14="http://schemas.microsoft.com/office/powerpoint/2010/main" val="213575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Kinh doanh không gián đoạn</a:t>
            </a:r>
          </a:p>
        </p:txBody>
      </p:sp>
      <p:sp>
        <p:nvSpPr>
          <p:cNvPr id="3" name="TextBox 2"/>
          <p:cNvSpPr txBox="1"/>
          <p:nvPr/>
        </p:nvSpPr>
        <p:spPr>
          <a:xfrm>
            <a:off x="1103460" y="912529"/>
            <a:ext cx="6157012" cy="1200329"/>
          </a:xfrm>
          <a:prstGeom prst="rect">
            <a:avLst/>
          </a:prstGeom>
          <a:noFill/>
        </p:spPr>
        <p:txBody>
          <a:bodyPr wrap="square" rtlCol="0">
            <a:spAutoFit/>
          </a:bodyPr>
          <a:lstStyle/>
          <a:p>
            <a:pPr algn="just"/>
            <a:r>
              <a:rPr lang="en-US" sz="2400" dirty="0">
                <a:solidFill>
                  <a:srgbClr val="000000"/>
                </a:solidFill>
              </a:rPr>
              <a:t>FPT </a:t>
            </a:r>
            <a:r>
              <a:rPr lang="en-US" sz="2400" dirty="0" err="1">
                <a:solidFill>
                  <a:srgbClr val="000000"/>
                </a:solidFill>
              </a:rPr>
              <a:t>xây</a:t>
            </a:r>
            <a:r>
              <a:rPr lang="en-US" sz="2400" dirty="0">
                <a:solidFill>
                  <a:srgbClr val="000000"/>
                </a:solidFill>
              </a:rPr>
              <a:t> </a:t>
            </a:r>
            <a:r>
              <a:rPr lang="en-US" sz="2400" dirty="0" err="1">
                <a:solidFill>
                  <a:srgbClr val="000000"/>
                </a:solidFill>
              </a:rPr>
              <a:t>dựng</a:t>
            </a:r>
            <a:r>
              <a:rPr lang="en-US" sz="2400" dirty="0">
                <a:solidFill>
                  <a:srgbClr val="000000"/>
                </a:solidFill>
              </a:rPr>
              <a:t> </a:t>
            </a:r>
            <a:r>
              <a:rPr lang="en-US" sz="2400" dirty="0" err="1">
                <a:solidFill>
                  <a:srgbClr val="000000"/>
                </a:solidFill>
              </a:rPr>
              <a:t>bộ</a:t>
            </a:r>
            <a:r>
              <a:rPr lang="en-US" sz="2400" dirty="0">
                <a:solidFill>
                  <a:srgbClr val="000000"/>
                </a:solidFill>
              </a:rPr>
              <a:t> </a:t>
            </a:r>
            <a:r>
              <a:rPr lang="en-US" sz="2400" dirty="0" err="1">
                <a:solidFill>
                  <a:srgbClr val="000000"/>
                </a:solidFill>
              </a:rPr>
              <a:t>giải</a:t>
            </a:r>
            <a:r>
              <a:rPr lang="en-US" sz="2400" dirty="0">
                <a:solidFill>
                  <a:srgbClr val="000000"/>
                </a:solidFill>
              </a:rPr>
              <a:t> </a:t>
            </a:r>
            <a:r>
              <a:rPr lang="en-US" sz="2400" dirty="0" err="1">
                <a:solidFill>
                  <a:srgbClr val="000000"/>
                </a:solidFill>
              </a:rPr>
              <a:t>pháp</a:t>
            </a:r>
            <a:r>
              <a:rPr lang="en-US" sz="2400" dirty="0">
                <a:solidFill>
                  <a:srgbClr val="000000"/>
                </a:solidFill>
              </a:rPr>
              <a:t> </a:t>
            </a:r>
            <a:r>
              <a:rPr lang="en-US" sz="2400" dirty="0" err="1">
                <a:solidFill>
                  <a:srgbClr val="000000"/>
                </a:solidFill>
              </a:rPr>
              <a:t>eCovax</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Doanh</a:t>
            </a:r>
            <a:r>
              <a:rPr lang="en-US" sz="2400" dirty="0">
                <a:solidFill>
                  <a:srgbClr val="000000"/>
                </a:solidFill>
              </a:rPr>
              <a:t> </a:t>
            </a:r>
            <a:r>
              <a:rPr lang="en-US" sz="2400" dirty="0" err="1">
                <a:solidFill>
                  <a:srgbClr val="000000"/>
                </a:solidFill>
              </a:rPr>
              <a:t>nghiệp</a:t>
            </a:r>
            <a:r>
              <a:rPr lang="en-US" sz="2400" dirty="0">
                <a:solidFill>
                  <a:srgbClr val="000000"/>
                </a:solidFill>
              </a:rPr>
              <a:t> </a:t>
            </a:r>
            <a:r>
              <a:rPr lang="en-US" sz="2400" dirty="0" err="1">
                <a:solidFill>
                  <a:srgbClr val="000000"/>
                </a:solidFill>
              </a:rPr>
              <a:t>sẵn</a:t>
            </a:r>
            <a:r>
              <a:rPr lang="en-US" sz="2400" dirty="0">
                <a:solidFill>
                  <a:srgbClr val="000000"/>
                </a:solidFill>
              </a:rPr>
              <a:t> </a:t>
            </a:r>
            <a:r>
              <a:rPr lang="en-US" sz="2400" dirty="0" err="1">
                <a:solidFill>
                  <a:srgbClr val="000000"/>
                </a:solidFill>
              </a:rPr>
              <a:t>sàng</a:t>
            </a:r>
            <a:r>
              <a:rPr lang="en-US" sz="2400" dirty="0">
                <a:solidFill>
                  <a:srgbClr val="000000"/>
                </a:solidFill>
              </a:rPr>
              <a:t> </a:t>
            </a:r>
            <a:r>
              <a:rPr lang="en-US" sz="2400" dirty="0" err="1">
                <a:solidFill>
                  <a:srgbClr val="000000"/>
                </a:solidFill>
              </a:rPr>
              <a:t>đối</a:t>
            </a:r>
            <a:r>
              <a:rPr lang="en-US" sz="2400" dirty="0">
                <a:solidFill>
                  <a:srgbClr val="000000"/>
                </a:solidFill>
              </a:rPr>
              <a:t> </a:t>
            </a:r>
            <a:r>
              <a:rPr lang="en-US" sz="2400" dirty="0" err="1">
                <a:solidFill>
                  <a:srgbClr val="000000"/>
                </a:solidFill>
              </a:rPr>
              <a:t>mặt</a:t>
            </a:r>
            <a:r>
              <a:rPr lang="en-US" sz="2400" dirty="0">
                <a:solidFill>
                  <a:srgbClr val="000000"/>
                </a:solidFill>
              </a:rPr>
              <a:t> </a:t>
            </a:r>
            <a:r>
              <a:rPr lang="en-US" sz="2400" dirty="0" err="1">
                <a:solidFill>
                  <a:srgbClr val="000000"/>
                </a:solidFill>
              </a:rPr>
              <a:t>với</a:t>
            </a:r>
            <a:r>
              <a:rPr lang="en-US" sz="2400" dirty="0">
                <a:solidFill>
                  <a:srgbClr val="000000"/>
                </a:solidFill>
              </a:rPr>
              <a:t> </a:t>
            </a:r>
            <a:r>
              <a:rPr lang="en-US" sz="2400" dirty="0" err="1">
                <a:solidFill>
                  <a:srgbClr val="000000"/>
                </a:solidFill>
              </a:rPr>
              <a:t>khủng</a:t>
            </a:r>
            <a:r>
              <a:rPr lang="en-US" sz="2400" dirty="0">
                <a:solidFill>
                  <a:srgbClr val="000000"/>
                </a:solidFill>
              </a:rPr>
              <a:t> </a:t>
            </a:r>
            <a:r>
              <a:rPr lang="en-US" sz="2400" dirty="0" err="1">
                <a:solidFill>
                  <a:srgbClr val="000000"/>
                </a:solidFill>
              </a:rPr>
              <a:t>hoảng</a:t>
            </a:r>
            <a:r>
              <a:rPr lang="en-US" sz="2400" dirty="0">
                <a:solidFill>
                  <a:srgbClr val="000000"/>
                </a:solidFill>
              </a:rPr>
              <a:t> do Covid-19 </a:t>
            </a:r>
            <a:r>
              <a:rPr lang="en-US" sz="2400" dirty="0" err="1">
                <a:solidFill>
                  <a:srgbClr val="000000"/>
                </a:solidFill>
              </a:rPr>
              <a:t>với</a:t>
            </a:r>
            <a:r>
              <a:rPr lang="en-US" sz="2400" dirty="0">
                <a:solidFill>
                  <a:srgbClr val="000000"/>
                </a:solidFill>
              </a:rPr>
              <a:t> 3 </a:t>
            </a:r>
            <a:r>
              <a:rPr lang="en-US" sz="2400" dirty="0" err="1">
                <a:solidFill>
                  <a:srgbClr val="000000"/>
                </a:solidFill>
              </a:rPr>
              <a:t>tiêu</a:t>
            </a:r>
            <a:r>
              <a:rPr lang="en-US" sz="2400" dirty="0">
                <a:solidFill>
                  <a:srgbClr val="000000"/>
                </a:solidFill>
              </a:rPr>
              <a:t> </a:t>
            </a:r>
            <a:r>
              <a:rPr lang="en-US" sz="2400" dirty="0" err="1">
                <a:solidFill>
                  <a:srgbClr val="000000"/>
                </a:solidFill>
              </a:rPr>
              <a:t>chí</a:t>
            </a:r>
            <a:r>
              <a:rPr lang="en-US" sz="2400" dirty="0">
                <a:solidFill>
                  <a:srgbClr val="000000"/>
                </a:solidFill>
              </a:rPr>
              <a:t>:</a:t>
            </a:r>
          </a:p>
        </p:txBody>
      </p:sp>
      <p:sp>
        <p:nvSpPr>
          <p:cNvPr id="4" name="Rounded Rectangle 3"/>
          <p:cNvSpPr/>
          <p:nvPr/>
        </p:nvSpPr>
        <p:spPr>
          <a:xfrm>
            <a:off x="1271775" y="2727313"/>
            <a:ext cx="2467796" cy="1046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p>
          <a:p>
            <a:pPr algn="ctr"/>
            <a:r>
              <a:rPr lang="en-US" b="1"/>
              <a:t>Không chạm</a:t>
            </a:r>
          </a:p>
        </p:txBody>
      </p:sp>
      <p:sp>
        <p:nvSpPr>
          <p:cNvPr id="5" name="Rounded Rectangle 4"/>
          <p:cNvSpPr/>
          <p:nvPr/>
        </p:nvSpPr>
        <p:spPr>
          <a:xfrm>
            <a:off x="4921174" y="2727313"/>
            <a:ext cx="2672151" cy="1046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a:p>
            <a:pPr algn="ctr"/>
            <a:r>
              <a:rPr lang="en-US" b="1"/>
              <a:t>Không gián đoạn</a:t>
            </a:r>
          </a:p>
        </p:txBody>
      </p:sp>
      <p:sp>
        <p:nvSpPr>
          <p:cNvPr id="6" name="Rounded Rectangle 5"/>
          <p:cNvSpPr/>
          <p:nvPr/>
        </p:nvSpPr>
        <p:spPr>
          <a:xfrm>
            <a:off x="8774928" y="2707435"/>
            <a:ext cx="2635990" cy="1046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a:p>
            <a:pPr algn="ctr"/>
            <a:r>
              <a:rPr lang="en-US" b="1"/>
              <a:t>Không bị động</a:t>
            </a:r>
          </a:p>
        </p:txBody>
      </p:sp>
      <p:sp>
        <p:nvSpPr>
          <p:cNvPr id="7" name="TextBox 6"/>
          <p:cNvSpPr txBox="1"/>
          <p:nvPr/>
        </p:nvSpPr>
        <p:spPr>
          <a:xfrm>
            <a:off x="1057828" y="4053558"/>
            <a:ext cx="3370227" cy="830997"/>
          </a:xfrm>
          <a:prstGeom prst="rect">
            <a:avLst/>
          </a:prstGeom>
          <a:noFill/>
        </p:spPr>
        <p:txBody>
          <a:bodyPr wrap="square" rtlCol="0">
            <a:spAutoFit/>
          </a:bodyPr>
          <a:lstStyle/>
          <a:p>
            <a:pPr algn="just"/>
            <a:r>
              <a:rPr lang="vi-VN" sz="1600" i="1">
                <a:solidFill>
                  <a:srgbClr val="000000"/>
                </a:solidFill>
              </a:rPr>
              <a:t>Hạn chế tối đa tương tác</a:t>
            </a:r>
            <a:r>
              <a:rPr lang="en-US" sz="1600" i="1">
                <a:solidFill>
                  <a:srgbClr val="000000"/>
                </a:solidFill>
              </a:rPr>
              <a:t> </a:t>
            </a:r>
            <a:r>
              <a:rPr lang="vi-VN" sz="1600" i="1">
                <a:solidFill>
                  <a:srgbClr val="000000"/>
                </a:solidFill>
              </a:rPr>
              <a:t>trực tiếp, bao gồm cả</a:t>
            </a:r>
            <a:r>
              <a:rPr lang="en-US" sz="1600" i="1">
                <a:solidFill>
                  <a:srgbClr val="000000"/>
                </a:solidFill>
              </a:rPr>
              <a:t> </a:t>
            </a:r>
            <a:r>
              <a:rPr lang="vi-VN" sz="1600" i="1">
                <a:solidFill>
                  <a:srgbClr val="000000"/>
                </a:solidFill>
              </a:rPr>
              <a:t>tương tác trong nội bộ</a:t>
            </a:r>
            <a:r>
              <a:rPr lang="en-US" sz="1600" i="1">
                <a:solidFill>
                  <a:srgbClr val="000000"/>
                </a:solidFill>
              </a:rPr>
              <a:t> </a:t>
            </a:r>
            <a:r>
              <a:rPr lang="vi-VN" sz="1600" i="1">
                <a:solidFill>
                  <a:srgbClr val="000000"/>
                </a:solidFill>
              </a:rPr>
              <a:t>và với các đối tác/</a:t>
            </a:r>
            <a:r>
              <a:rPr lang="en-US" sz="1600" i="1">
                <a:solidFill>
                  <a:srgbClr val="000000"/>
                </a:solidFill>
              </a:rPr>
              <a:t>khách hàng</a:t>
            </a:r>
          </a:p>
        </p:txBody>
      </p:sp>
      <p:sp>
        <p:nvSpPr>
          <p:cNvPr id="9" name="TextBox 8"/>
          <p:cNvSpPr txBox="1"/>
          <p:nvPr/>
        </p:nvSpPr>
        <p:spPr>
          <a:xfrm>
            <a:off x="4692313" y="4053558"/>
            <a:ext cx="3320356" cy="830997"/>
          </a:xfrm>
          <a:prstGeom prst="rect">
            <a:avLst/>
          </a:prstGeom>
          <a:noFill/>
        </p:spPr>
        <p:txBody>
          <a:bodyPr wrap="square" rtlCol="0">
            <a:spAutoFit/>
          </a:bodyPr>
          <a:lstStyle/>
          <a:p>
            <a:pPr algn="just"/>
            <a:r>
              <a:rPr lang="vi-VN" sz="1600" i="1">
                <a:solidFill>
                  <a:srgbClr val="000000"/>
                </a:solidFill>
              </a:rPr>
              <a:t>Đảm bảo hiệu suất làm việc</a:t>
            </a:r>
            <a:r>
              <a:rPr lang="en-US" sz="1600" i="1">
                <a:solidFill>
                  <a:srgbClr val="000000"/>
                </a:solidFill>
              </a:rPr>
              <a:t> </a:t>
            </a:r>
            <a:r>
              <a:rPr lang="vi-VN" sz="1600" i="1">
                <a:solidFill>
                  <a:srgbClr val="000000"/>
                </a:solidFill>
              </a:rPr>
              <a:t>không bị suy giảm, các</a:t>
            </a:r>
            <a:r>
              <a:rPr lang="en-US" sz="1600" i="1">
                <a:solidFill>
                  <a:srgbClr val="000000"/>
                </a:solidFill>
              </a:rPr>
              <a:t> </a:t>
            </a:r>
            <a:r>
              <a:rPr lang="vi-VN" sz="1600" i="1">
                <a:solidFill>
                  <a:srgbClr val="000000"/>
                </a:solidFill>
              </a:rPr>
              <a:t>luồng vận hành vẫn trôi</a:t>
            </a:r>
            <a:r>
              <a:rPr lang="en-US" sz="1600" i="1">
                <a:solidFill>
                  <a:srgbClr val="000000"/>
                </a:solidFill>
              </a:rPr>
              <a:t> </a:t>
            </a:r>
            <a:r>
              <a:rPr lang="vi-VN" sz="1600" i="1">
                <a:solidFill>
                  <a:srgbClr val="000000"/>
                </a:solidFill>
              </a:rPr>
              <a:t>chảy như cũ hoặc </a:t>
            </a:r>
            <a:r>
              <a:rPr lang="en-US" sz="1600" i="1">
                <a:solidFill>
                  <a:srgbClr val="000000"/>
                </a:solidFill>
              </a:rPr>
              <a:t>t</a:t>
            </a:r>
            <a:r>
              <a:rPr lang="vi-VN" sz="1600" i="1">
                <a:solidFill>
                  <a:srgbClr val="000000"/>
                </a:solidFill>
              </a:rPr>
              <a:t>ốt hơn</a:t>
            </a:r>
            <a:endParaRPr lang="en-US" sz="1600" i="1">
              <a:solidFill>
                <a:srgbClr val="000000"/>
              </a:solidFill>
            </a:endParaRPr>
          </a:p>
        </p:txBody>
      </p:sp>
      <p:sp>
        <p:nvSpPr>
          <p:cNvPr id="10" name="TextBox 9"/>
          <p:cNvSpPr txBox="1"/>
          <p:nvPr/>
        </p:nvSpPr>
        <p:spPr>
          <a:xfrm>
            <a:off x="8459580" y="4109870"/>
            <a:ext cx="3266685" cy="830997"/>
          </a:xfrm>
          <a:prstGeom prst="rect">
            <a:avLst/>
          </a:prstGeom>
          <a:noFill/>
        </p:spPr>
        <p:txBody>
          <a:bodyPr wrap="square" rtlCol="0">
            <a:spAutoFit/>
          </a:bodyPr>
          <a:lstStyle/>
          <a:p>
            <a:pPr algn="just"/>
            <a:r>
              <a:rPr lang="vi-VN" sz="1600" i="1">
                <a:solidFill>
                  <a:srgbClr val="000000"/>
                </a:solidFill>
              </a:rPr>
              <a:t>Làm chủ tình thế, sẵn </a:t>
            </a:r>
            <a:r>
              <a:rPr lang="en-US" sz="1600" i="1">
                <a:solidFill>
                  <a:srgbClr val="000000"/>
                </a:solidFill>
              </a:rPr>
              <a:t>sàng </a:t>
            </a:r>
            <a:r>
              <a:rPr lang="vi-VN" sz="1600" i="1">
                <a:solidFill>
                  <a:srgbClr val="000000"/>
                </a:solidFill>
              </a:rPr>
              <a:t>đối mặt và ứng biến linh</a:t>
            </a:r>
            <a:r>
              <a:rPr lang="en-US" sz="1600" i="1">
                <a:solidFill>
                  <a:srgbClr val="000000"/>
                </a:solidFill>
              </a:rPr>
              <a:t> </a:t>
            </a:r>
            <a:r>
              <a:rPr lang="vi-VN" sz="1600" i="1">
                <a:solidFill>
                  <a:srgbClr val="000000"/>
                </a:solidFill>
              </a:rPr>
              <a:t>hoạt</a:t>
            </a:r>
            <a:r>
              <a:rPr lang="en-US" sz="1600" i="1">
                <a:solidFill>
                  <a:srgbClr val="000000"/>
                </a:solidFill>
              </a:rPr>
              <a:t> </a:t>
            </a:r>
            <a:r>
              <a:rPr lang="vi-VN" sz="1600" i="1">
                <a:solidFill>
                  <a:srgbClr val="000000"/>
                </a:solidFill>
              </a:rPr>
              <a:t>với các thay đổi của</a:t>
            </a:r>
            <a:r>
              <a:rPr lang="en-US" sz="1600" i="1">
                <a:solidFill>
                  <a:srgbClr val="000000"/>
                </a:solidFill>
              </a:rPr>
              <a:t> </a:t>
            </a:r>
            <a:r>
              <a:rPr lang="vi-VN" sz="1600" i="1">
                <a:solidFill>
                  <a:srgbClr val="000000"/>
                </a:solidFill>
              </a:rPr>
              <a:t>bối cảnh/thị trường</a:t>
            </a:r>
            <a:endParaRPr lang="en-US" sz="1600" i="1">
              <a:solidFill>
                <a:srgbClr val="000000"/>
              </a:solidFill>
            </a:endParaRPr>
          </a:p>
        </p:txBody>
      </p:sp>
      <p:pic>
        <p:nvPicPr>
          <p:cNvPr id="12" name="Object 17" descr="preencoded.png"/>
          <p:cNvPicPr>
            <a:picLocks noChangeAspect="1"/>
          </p:cNvPicPr>
          <p:nvPr/>
        </p:nvPicPr>
        <p:blipFill>
          <a:blip r:embed="rId2"/>
          <a:stretch>
            <a:fillRect/>
          </a:stretch>
        </p:blipFill>
        <p:spPr>
          <a:xfrm>
            <a:off x="8195745" y="299826"/>
            <a:ext cx="2583288" cy="1866712"/>
          </a:xfrm>
          <a:prstGeom prst="rect">
            <a:avLst/>
          </a:prstGeom>
        </p:spPr>
      </p:pic>
    </p:spTree>
    <p:extLst>
      <p:ext uri="{BB962C8B-B14F-4D97-AF65-F5344CB8AC3E}">
        <p14:creationId xmlns:p14="http://schemas.microsoft.com/office/powerpoint/2010/main" val="251663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24"/>
          <p:cNvSpPr txBox="1"/>
          <p:nvPr/>
        </p:nvSpPr>
        <p:spPr bwMode="auto">
          <a:xfrm>
            <a:off x="8345554" y="3618023"/>
            <a:ext cx="2690495" cy="41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fontAlgn="base">
              <a:lnSpc>
                <a:spcPct val="90000"/>
              </a:lnSpc>
              <a:spcBef>
                <a:spcPts val="1000"/>
              </a:spcBef>
              <a:spcAft>
                <a:spcPct val="0"/>
              </a:spcAft>
              <a:buFont typeface="Arial" panose="020B0704020202020204" pitchFamily="34" charset="0"/>
              <a:buNone/>
              <a:defRPr kumimoji="0" lang="en-US" sz="2000" b="1" i="0" u="none" strike="noStrike" kern="1200" cap="none" normalizeH="0" baseline="0" dirty="0" smtClean="0">
                <a:ln>
                  <a:noFill/>
                </a:ln>
                <a:solidFill>
                  <a:schemeClr val="tx1"/>
                </a:solidFill>
                <a:effectLst/>
                <a:latin typeface="Open Sans" panose="020B0306030504020204" pitchFamily="34" charset="0"/>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umimoji="0" lang="ru-RU" sz="2400" b="1" i="0" u="none" strike="noStrike" kern="1200" cap="none" normalizeH="0" baseline="0" dirty="0">
                <a:ln>
                  <a:noFill/>
                </a:ln>
                <a:solidFill>
                  <a:srgbClr val="FE2635"/>
                </a:solidFill>
                <a:effectLst/>
                <a:latin typeface="Open Sans" panose="020B0306030504020204" pitchFamily="34" charset="0"/>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spcAft>
                <a:spcPts val="1200"/>
              </a:spcAft>
              <a:defRPr/>
            </a:pPr>
            <a:r>
              <a:rPr lang="en-US" altLang="en-US"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Base Request</a:t>
            </a:r>
          </a:p>
        </p:txBody>
      </p:sp>
      <p:grpSp>
        <p:nvGrpSpPr>
          <p:cNvPr id="34" name="Group 33"/>
          <p:cNvGrpSpPr/>
          <p:nvPr/>
        </p:nvGrpSpPr>
        <p:grpSpPr>
          <a:xfrm>
            <a:off x="6776726" y="1912453"/>
            <a:ext cx="3962694" cy="1195070"/>
            <a:chOff x="10486" y="2509"/>
            <a:chExt cx="4701" cy="1882"/>
          </a:xfrm>
        </p:grpSpPr>
        <p:sp>
          <p:nvSpPr>
            <p:cNvPr id="35" name="Text Placeholder 23"/>
            <p:cNvSpPr txBox="1"/>
            <p:nvPr/>
          </p:nvSpPr>
          <p:spPr bwMode="auto">
            <a:xfrm>
              <a:off x="10573" y="3081"/>
              <a:ext cx="4082"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fontAlgn="base">
                <a:lnSpc>
                  <a:spcPct val="90000"/>
                </a:lnSpc>
                <a:spcBef>
                  <a:spcPts val="1000"/>
                </a:spcBef>
                <a:spcAft>
                  <a:spcPct val="0"/>
                </a:spcAft>
                <a:buFont typeface="Arial" panose="020B0704020202020204" pitchFamily="34" charset="0"/>
                <a:buNone/>
                <a:defRPr sz="1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Tổng đài IP PBX trên nền tảng đám mây</a:t>
              </a:r>
            </a:p>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Giải pháp truyền thông hợp nhất</a:t>
              </a:r>
            </a:p>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Đa thiết bị: điện thoại IP, Smartphone, PC</a:t>
              </a:r>
            </a:p>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Tích hợp CRM, ERP, Call Center qua API mở</a:t>
              </a:r>
            </a:p>
            <a:p>
              <a:pPr lvl="0">
                <a:lnSpc>
                  <a:spcPct val="110000"/>
                </a:lnSpc>
                <a:spcBef>
                  <a:spcPts val="0"/>
                </a:spcBef>
                <a:defRPr/>
              </a:pPr>
              <a:endParaRPr lang="en-US" altLang="en-US">
                <a:latin typeface="Open Sans" panose="020B0606030504020204" pitchFamily="34" charset="0"/>
                <a:ea typeface="Open Sans" panose="020B0606030504020204" pitchFamily="34" charset="0"/>
                <a:cs typeface="Open Sans" panose="020B0606030504020204" pitchFamily="34" charset="0"/>
              </a:endParaRPr>
            </a:p>
          </p:txBody>
        </p:sp>
        <p:sp>
          <p:nvSpPr>
            <p:cNvPr id="36" name="Text Placeholder 24"/>
            <p:cNvSpPr txBox="1"/>
            <p:nvPr/>
          </p:nvSpPr>
          <p:spPr bwMode="auto">
            <a:xfrm>
              <a:off x="10486" y="2509"/>
              <a:ext cx="470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fontAlgn="base">
                <a:lnSpc>
                  <a:spcPct val="90000"/>
                </a:lnSpc>
                <a:spcBef>
                  <a:spcPts val="1000"/>
                </a:spcBef>
                <a:spcAft>
                  <a:spcPct val="0"/>
                </a:spcAft>
                <a:buFont typeface="Arial" panose="020B0704020202020204" pitchFamily="34" charset="0"/>
                <a:buNone/>
                <a:defRPr kumimoji="0" lang="en-US" sz="2000" b="1" i="0" u="none" strike="noStrike" kern="1200" cap="none" normalizeH="0" baseline="0" dirty="0" smtClean="0">
                  <a:ln>
                    <a:noFill/>
                  </a:ln>
                  <a:solidFill>
                    <a:schemeClr val="tx1"/>
                  </a:solidFill>
                  <a:effectLst/>
                  <a:latin typeface="Open Sans" panose="020B0306030504020204" pitchFamily="34" charset="0"/>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umimoji="0" lang="ru-RU" sz="2400" b="1" i="0" u="none" strike="noStrike" kern="1200" cap="none" normalizeH="0" baseline="0" dirty="0">
                  <a:ln>
                    <a:noFill/>
                  </a:ln>
                  <a:solidFill>
                    <a:srgbClr val="FE2635"/>
                  </a:solidFill>
                  <a:effectLst/>
                  <a:latin typeface="Open Sans" panose="020B0306030504020204" pitchFamily="34" charset="0"/>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spcAft>
                  <a:spcPts val="1200"/>
                </a:spcAft>
                <a:defRPr/>
              </a:pPr>
              <a:r>
                <a:rPr lang="en-US" alt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Tổng đài Cloud PBX </a:t>
              </a:r>
              <a:endParaRPr lang="en-US" altLang="en-US"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Freeform 5"/>
          <p:cNvSpPr/>
          <p:nvPr/>
        </p:nvSpPr>
        <p:spPr bwMode="auto">
          <a:xfrm>
            <a:off x="5273730" y="1669903"/>
            <a:ext cx="1387475" cy="1586865"/>
          </a:xfrm>
          <a:custGeom>
            <a:avLst/>
            <a:gdLst>
              <a:gd name="T0" fmla="*/ 496 w 604"/>
              <a:gd name="T1" fmla="*/ 497 h 692"/>
              <a:gd name="T2" fmla="*/ 302 w 604"/>
              <a:gd name="T3" fmla="*/ 692 h 692"/>
              <a:gd name="T4" fmla="*/ 107 w 604"/>
              <a:gd name="T5" fmla="*/ 497 h 692"/>
              <a:gd name="T6" fmla="*/ 107 w 604"/>
              <a:gd name="T7" fmla="*/ 108 h 692"/>
              <a:gd name="T8" fmla="*/ 496 w 604"/>
              <a:gd name="T9" fmla="*/ 108 h 692"/>
              <a:gd name="T10" fmla="*/ 496 w 604"/>
              <a:gd name="T11" fmla="*/ 497 h 692"/>
            </a:gdLst>
            <a:ahLst/>
            <a:cxnLst>
              <a:cxn ang="0">
                <a:pos x="T0" y="T1"/>
              </a:cxn>
              <a:cxn ang="0">
                <a:pos x="T2" y="T3"/>
              </a:cxn>
              <a:cxn ang="0">
                <a:pos x="T4" y="T5"/>
              </a:cxn>
              <a:cxn ang="0">
                <a:pos x="T6" y="T7"/>
              </a:cxn>
              <a:cxn ang="0">
                <a:pos x="T8" y="T9"/>
              </a:cxn>
              <a:cxn ang="0">
                <a:pos x="T10" y="T11"/>
              </a:cxn>
            </a:cxnLst>
            <a:rect l="0" t="0" r="r" b="b"/>
            <a:pathLst>
              <a:path w="604" h="692">
                <a:moveTo>
                  <a:pt x="496" y="497"/>
                </a:moveTo>
                <a:cubicBezTo>
                  <a:pt x="302" y="692"/>
                  <a:pt x="302" y="692"/>
                  <a:pt x="302" y="692"/>
                </a:cubicBezTo>
                <a:cubicBezTo>
                  <a:pt x="107" y="497"/>
                  <a:pt x="107" y="497"/>
                  <a:pt x="107" y="497"/>
                </a:cubicBezTo>
                <a:cubicBezTo>
                  <a:pt x="0" y="390"/>
                  <a:pt x="0" y="215"/>
                  <a:pt x="107" y="108"/>
                </a:cubicBezTo>
                <a:cubicBezTo>
                  <a:pt x="215" y="0"/>
                  <a:pt x="389" y="0"/>
                  <a:pt x="496" y="108"/>
                </a:cubicBezTo>
                <a:cubicBezTo>
                  <a:pt x="604" y="215"/>
                  <a:pt x="604" y="390"/>
                  <a:pt x="496" y="497"/>
                </a:cubicBezTo>
                <a:close/>
              </a:path>
            </a:pathLst>
          </a:custGeom>
          <a:solidFill>
            <a:srgbClr val="1E94FC"/>
          </a:solidFill>
          <a:ln>
            <a:noFill/>
          </a:ln>
        </p:spPr>
        <p:txBody>
          <a:bodyPr vert="horz" wrap="square" lIns="91440" tIns="45720" rIns="91440" bIns="45720" numCol="1" anchor="t" anchorCtr="0" compatLnSpc="1"/>
          <a:lstStyle/>
          <a:p>
            <a:endParaRPr lang="en-US"/>
          </a:p>
        </p:txBody>
      </p:sp>
      <p:sp>
        <p:nvSpPr>
          <p:cNvPr id="38" name="Freeform 6"/>
          <p:cNvSpPr/>
          <p:nvPr/>
        </p:nvSpPr>
        <p:spPr bwMode="auto">
          <a:xfrm rot="1270953">
            <a:off x="6757055" y="3312069"/>
            <a:ext cx="1515110" cy="1402080"/>
          </a:xfrm>
          <a:custGeom>
            <a:avLst/>
            <a:gdLst>
              <a:gd name="T0" fmla="*/ 244 w 660"/>
              <a:gd name="T1" fmla="*/ 550 h 611"/>
              <a:gd name="T2" fmla="*/ 0 w 660"/>
              <a:gd name="T3" fmla="*/ 439 h 611"/>
              <a:gd name="T4" fmla="*/ 111 w 660"/>
              <a:gd name="T5" fmla="*/ 195 h 611"/>
              <a:gd name="T6" fmla="*/ 465 w 660"/>
              <a:gd name="T7" fmla="*/ 61 h 611"/>
              <a:gd name="T8" fmla="*/ 599 w 660"/>
              <a:gd name="T9" fmla="*/ 416 h 611"/>
              <a:gd name="T10" fmla="*/ 244 w 660"/>
              <a:gd name="T11" fmla="*/ 550 h 611"/>
            </a:gdLst>
            <a:ahLst/>
            <a:cxnLst>
              <a:cxn ang="0">
                <a:pos x="T0" y="T1"/>
              </a:cxn>
              <a:cxn ang="0">
                <a:pos x="T2" y="T3"/>
              </a:cxn>
              <a:cxn ang="0">
                <a:pos x="T4" y="T5"/>
              </a:cxn>
              <a:cxn ang="0">
                <a:pos x="T6" y="T7"/>
              </a:cxn>
              <a:cxn ang="0">
                <a:pos x="T8" y="T9"/>
              </a:cxn>
              <a:cxn ang="0">
                <a:pos x="T10" y="T11"/>
              </a:cxn>
            </a:cxnLst>
            <a:rect l="0" t="0" r="r" b="b"/>
            <a:pathLst>
              <a:path w="660" h="611">
                <a:moveTo>
                  <a:pt x="244" y="550"/>
                </a:moveTo>
                <a:cubicBezTo>
                  <a:pt x="0" y="439"/>
                  <a:pt x="0" y="439"/>
                  <a:pt x="0" y="439"/>
                </a:cubicBezTo>
                <a:cubicBezTo>
                  <a:pt x="111" y="195"/>
                  <a:pt x="111" y="195"/>
                  <a:pt x="111" y="195"/>
                </a:cubicBezTo>
                <a:cubicBezTo>
                  <a:pt x="172" y="60"/>
                  <a:pt x="331" y="0"/>
                  <a:pt x="465" y="61"/>
                </a:cubicBezTo>
                <a:cubicBezTo>
                  <a:pt x="600" y="122"/>
                  <a:pt x="660" y="281"/>
                  <a:pt x="599" y="416"/>
                </a:cubicBezTo>
                <a:cubicBezTo>
                  <a:pt x="538" y="551"/>
                  <a:pt x="379" y="611"/>
                  <a:pt x="244" y="550"/>
                </a:cubicBezTo>
                <a:close/>
              </a:path>
            </a:pathLst>
          </a:custGeom>
          <a:solidFill>
            <a:srgbClr val="1B82E0"/>
          </a:solidFill>
          <a:ln>
            <a:noFill/>
          </a:ln>
        </p:spPr>
        <p:txBody>
          <a:bodyPr vert="horz" wrap="square" lIns="91440" tIns="45720" rIns="91440" bIns="45720" numCol="1" anchor="t" anchorCtr="0" compatLnSpc="1"/>
          <a:lstStyle/>
          <a:p>
            <a:endParaRPr lang="en-US"/>
          </a:p>
        </p:txBody>
      </p:sp>
      <p:sp>
        <p:nvSpPr>
          <p:cNvPr id="39" name="Freeform 7"/>
          <p:cNvSpPr/>
          <p:nvPr/>
        </p:nvSpPr>
        <p:spPr bwMode="auto">
          <a:xfrm rot="20616719">
            <a:off x="3550883" y="3190055"/>
            <a:ext cx="1639570" cy="1515110"/>
          </a:xfrm>
          <a:custGeom>
            <a:avLst/>
            <a:gdLst>
              <a:gd name="T0" fmla="*/ 450 w 714"/>
              <a:gd name="T1" fmla="*/ 595 h 661"/>
              <a:gd name="T2" fmla="*/ 714 w 714"/>
              <a:gd name="T3" fmla="*/ 475 h 661"/>
              <a:gd name="T4" fmla="*/ 595 w 714"/>
              <a:gd name="T5" fmla="*/ 211 h 661"/>
              <a:gd name="T6" fmla="*/ 211 w 714"/>
              <a:gd name="T7" fmla="*/ 66 h 661"/>
              <a:gd name="T8" fmla="*/ 66 w 714"/>
              <a:gd name="T9" fmla="*/ 450 h 661"/>
              <a:gd name="T10" fmla="*/ 450 w 714"/>
              <a:gd name="T11" fmla="*/ 595 h 661"/>
            </a:gdLst>
            <a:ahLst/>
            <a:cxnLst>
              <a:cxn ang="0">
                <a:pos x="T0" y="T1"/>
              </a:cxn>
              <a:cxn ang="0">
                <a:pos x="T2" y="T3"/>
              </a:cxn>
              <a:cxn ang="0">
                <a:pos x="T4" y="T5"/>
              </a:cxn>
              <a:cxn ang="0">
                <a:pos x="T6" y="T7"/>
              </a:cxn>
              <a:cxn ang="0">
                <a:pos x="T8" y="T9"/>
              </a:cxn>
              <a:cxn ang="0">
                <a:pos x="T10" y="T11"/>
              </a:cxn>
            </a:cxnLst>
            <a:rect l="0" t="0" r="r" b="b"/>
            <a:pathLst>
              <a:path w="714" h="661">
                <a:moveTo>
                  <a:pt x="450" y="595"/>
                </a:moveTo>
                <a:cubicBezTo>
                  <a:pt x="714" y="475"/>
                  <a:pt x="714" y="475"/>
                  <a:pt x="714" y="475"/>
                </a:cubicBezTo>
                <a:cubicBezTo>
                  <a:pt x="595" y="211"/>
                  <a:pt x="595" y="211"/>
                  <a:pt x="595" y="211"/>
                </a:cubicBezTo>
                <a:cubicBezTo>
                  <a:pt x="528" y="65"/>
                  <a:pt x="357" y="0"/>
                  <a:pt x="211" y="66"/>
                </a:cubicBezTo>
                <a:cubicBezTo>
                  <a:pt x="65" y="132"/>
                  <a:pt x="0" y="304"/>
                  <a:pt x="66" y="450"/>
                </a:cubicBezTo>
                <a:cubicBezTo>
                  <a:pt x="133" y="596"/>
                  <a:pt x="304" y="661"/>
                  <a:pt x="450" y="595"/>
                </a:cubicBezTo>
                <a:close/>
              </a:path>
            </a:pathLst>
          </a:custGeom>
          <a:solidFill>
            <a:srgbClr val="0C4070"/>
          </a:solidFill>
          <a:ln>
            <a:noFill/>
          </a:ln>
        </p:spPr>
        <p:txBody>
          <a:bodyPr vert="horz" wrap="square" lIns="91440" tIns="45720" rIns="91440" bIns="45720" numCol="1" anchor="t" anchorCtr="0" compatLnSpc="1"/>
          <a:lstStyle/>
          <a:p>
            <a:endParaRPr lang="en-US"/>
          </a:p>
        </p:txBody>
      </p:sp>
      <p:sp>
        <p:nvSpPr>
          <p:cNvPr id="41" name="Freeform 9"/>
          <p:cNvSpPr/>
          <p:nvPr/>
        </p:nvSpPr>
        <p:spPr bwMode="auto">
          <a:xfrm rot="1935317">
            <a:off x="5413958" y="4904507"/>
            <a:ext cx="1369695" cy="1404620"/>
          </a:xfrm>
          <a:custGeom>
            <a:avLst/>
            <a:gdLst>
              <a:gd name="T0" fmla="*/ 21 w 597"/>
              <a:gd name="T1" fmla="*/ 277 h 613"/>
              <a:gd name="T2" fmla="*/ 59 w 597"/>
              <a:gd name="T3" fmla="*/ 0 h 613"/>
              <a:gd name="T4" fmla="*/ 336 w 597"/>
              <a:gd name="T5" fmla="*/ 37 h 613"/>
              <a:gd name="T6" fmla="*/ 576 w 597"/>
              <a:gd name="T7" fmla="*/ 353 h 613"/>
              <a:gd name="T8" fmla="*/ 261 w 597"/>
              <a:gd name="T9" fmla="*/ 593 h 613"/>
              <a:gd name="T10" fmla="*/ 21 w 597"/>
              <a:gd name="T11" fmla="*/ 277 h 613"/>
            </a:gdLst>
            <a:ahLst/>
            <a:cxnLst>
              <a:cxn ang="0">
                <a:pos x="T0" y="T1"/>
              </a:cxn>
              <a:cxn ang="0">
                <a:pos x="T2" y="T3"/>
              </a:cxn>
              <a:cxn ang="0">
                <a:pos x="T4" y="T5"/>
              </a:cxn>
              <a:cxn ang="0">
                <a:pos x="T6" y="T7"/>
              </a:cxn>
              <a:cxn ang="0">
                <a:pos x="T8" y="T9"/>
              </a:cxn>
              <a:cxn ang="0">
                <a:pos x="T10" y="T11"/>
              </a:cxn>
            </a:cxnLst>
            <a:rect l="0" t="0" r="r" b="b"/>
            <a:pathLst>
              <a:path w="597" h="613">
                <a:moveTo>
                  <a:pt x="21" y="277"/>
                </a:moveTo>
                <a:cubicBezTo>
                  <a:pt x="59" y="0"/>
                  <a:pt x="59" y="0"/>
                  <a:pt x="59" y="0"/>
                </a:cubicBezTo>
                <a:cubicBezTo>
                  <a:pt x="336" y="37"/>
                  <a:pt x="336" y="37"/>
                  <a:pt x="336" y="37"/>
                </a:cubicBezTo>
                <a:cubicBezTo>
                  <a:pt x="490" y="58"/>
                  <a:pt x="597" y="199"/>
                  <a:pt x="576" y="353"/>
                </a:cubicBezTo>
                <a:cubicBezTo>
                  <a:pt x="555" y="506"/>
                  <a:pt x="414" y="613"/>
                  <a:pt x="261" y="593"/>
                </a:cubicBezTo>
                <a:cubicBezTo>
                  <a:pt x="108" y="572"/>
                  <a:pt x="0" y="431"/>
                  <a:pt x="21" y="277"/>
                </a:cubicBezTo>
                <a:close/>
              </a:path>
            </a:pathLst>
          </a:custGeom>
          <a:solidFill>
            <a:srgbClr val="1567AD"/>
          </a:solidFill>
          <a:ln>
            <a:noFill/>
          </a:ln>
        </p:spPr>
        <p:txBody>
          <a:bodyPr vert="horz" wrap="square" lIns="91440" tIns="45720" rIns="91440" bIns="45720" numCol="1" anchor="t" anchorCtr="0" compatLnSpc="1"/>
          <a:lstStyle/>
          <a:p>
            <a:endParaRPr lang="en-US"/>
          </a:p>
        </p:txBody>
      </p:sp>
      <p:sp>
        <p:nvSpPr>
          <p:cNvPr id="42" name="Oval 10"/>
          <p:cNvSpPr>
            <a:spLocks noChangeArrowheads="1"/>
          </p:cNvSpPr>
          <p:nvPr/>
        </p:nvSpPr>
        <p:spPr bwMode="auto">
          <a:xfrm>
            <a:off x="5370885" y="3452348"/>
            <a:ext cx="1193800" cy="1191895"/>
          </a:xfrm>
          <a:prstGeom prst="ellipse">
            <a:avLst/>
          </a:prstGeom>
          <a:solidFill>
            <a:srgbClr val="E6F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3" name="Group 42"/>
          <p:cNvGrpSpPr/>
          <p:nvPr/>
        </p:nvGrpSpPr>
        <p:grpSpPr>
          <a:xfrm>
            <a:off x="3917173" y="3586097"/>
            <a:ext cx="781324" cy="781324"/>
            <a:chOff x="3783066" y="2543291"/>
            <a:chExt cx="846000" cy="846000"/>
          </a:xfrm>
        </p:grpSpPr>
        <p:grpSp>
          <p:nvGrpSpPr>
            <p:cNvPr id="44" name="Group 43"/>
            <p:cNvGrpSpPr/>
            <p:nvPr/>
          </p:nvGrpSpPr>
          <p:grpSpPr>
            <a:xfrm>
              <a:off x="3946941" y="2780833"/>
              <a:ext cx="506694" cy="429092"/>
              <a:chOff x="3994566" y="2787183"/>
              <a:chExt cx="423000" cy="358216"/>
            </a:xfrm>
          </p:grpSpPr>
          <p:sp>
            <p:nvSpPr>
              <p:cNvPr id="47" name="Freeform 89"/>
              <p:cNvSpPr/>
              <p:nvPr/>
            </p:nvSpPr>
            <p:spPr bwMode="auto">
              <a:xfrm>
                <a:off x="3994566" y="2787183"/>
                <a:ext cx="423000" cy="298514"/>
              </a:xfrm>
              <a:custGeom>
                <a:avLst/>
                <a:gdLst>
                  <a:gd name="T0" fmla="*/ 160 w 160"/>
                  <a:gd name="T1" fmla="*/ 8 h 113"/>
                  <a:gd name="T2" fmla="*/ 160 w 160"/>
                  <a:gd name="T3" fmla="*/ 105 h 113"/>
                  <a:gd name="T4" fmla="*/ 152 w 160"/>
                  <a:gd name="T5" fmla="*/ 113 h 113"/>
                  <a:gd name="T6" fmla="*/ 8 w 160"/>
                  <a:gd name="T7" fmla="*/ 113 h 113"/>
                  <a:gd name="T8" fmla="*/ 0 w 160"/>
                  <a:gd name="T9" fmla="*/ 105 h 113"/>
                  <a:gd name="T10" fmla="*/ 0 w 160"/>
                  <a:gd name="T11" fmla="*/ 8 h 113"/>
                  <a:gd name="T12" fmla="*/ 8 w 160"/>
                  <a:gd name="T13" fmla="*/ 0 h 113"/>
                  <a:gd name="T14" fmla="*/ 152 w 160"/>
                  <a:gd name="T15" fmla="*/ 0 h 113"/>
                  <a:gd name="T16" fmla="*/ 160 w 160"/>
                  <a:gd name="T1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13">
                    <a:moveTo>
                      <a:pt x="160" y="8"/>
                    </a:moveTo>
                    <a:cubicBezTo>
                      <a:pt x="160" y="105"/>
                      <a:pt x="160" y="105"/>
                      <a:pt x="160" y="105"/>
                    </a:cubicBezTo>
                    <a:cubicBezTo>
                      <a:pt x="160" y="109"/>
                      <a:pt x="157" y="113"/>
                      <a:pt x="152" y="113"/>
                    </a:cubicBezTo>
                    <a:cubicBezTo>
                      <a:pt x="8" y="113"/>
                      <a:pt x="8" y="113"/>
                      <a:pt x="8" y="113"/>
                    </a:cubicBezTo>
                    <a:cubicBezTo>
                      <a:pt x="4" y="113"/>
                      <a:pt x="0" y="109"/>
                      <a:pt x="0" y="105"/>
                    </a:cubicBezTo>
                    <a:cubicBezTo>
                      <a:pt x="0" y="8"/>
                      <a:pt x="0" y="8"/>
                      <a:pt x="0" y="8"/>
                    </a:cubicBezTo>
                    <a:cubicBezTo>
                      <a:pt x="0" y="3"/>
                      <a:pt x="4" y="0"/>
                      <a:pt x="8" y="0"/>
                    </a:cubicBezTo>
                    <a:cubicBezTo>
                      <a:pt x="152" y="0"/>
                      <a:pt x="152" y="0"/>
                      <a:pt x="152" y="0"/>
                    </a:cubicBezTo>
                    <a:cubicBezTo>
                      <a:pt x="157" y="0"/>
                      <a:pt x="160" y="3"/>
                      <a:pt x="160" y="8"/>
                    </a:cubicBezTo>
                    <a:close/>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8" name="Freeform 90"/>
              <p:cNvSpPr/>
              <p:nvPr/>
            </p:nvSpPr>
            <p:spPr bwMode="auto">
              <a:xfrm>
                <a:off x="4058271" y="3125075"/>
                <a:ext cx="298139" cy="20324"/>
              </a:xfrm>
              <a:custGeom>
                <a:avLst/>
                <a:gdLst>
                  <a:gd name="T0" fmla="*/ 0 w 113"/>
                  <a:gd name="T1" fmla="*/ 8 h 8"/>
                  <a:gd name="T2" fmla="*/ 56 w 113"/>
                  <a:gd name="T3" fmla="*/ 0 h 8"/>
                  <a:gd name="T4" fmla="*/ 113 w 113"/>
                  <a:gd name="T5" fmla="*/ 8 h 8"/>
                </a:gdLst>
                <a:ahLst/>
                <a:cxnLst>
                  <a:cxn ang="0">
                    <a:pos x="T0" y="T1"/>
                  </a:cxn>
                  <a:cxn ang="0">
                    <a:pos x="T2" y="T3"/>
                  </a:cxn>
                  <a:cxn ang="0">
                    <a:pos x="T4" y="T5"/>
                  </a:cxn>
                </a:cxnLst>
                <a:rect l="0" t="0" r="r" b="b"/>
                <a:pathLst>
                  <a:path w="113" h="8">
                    <a:moveTo>
                      <a:pt x="0" y="8"/>
                    </a:moveTo>
                    <a:cubicBezTo>
                      <a:pt x="13" y="4"/>
                      <a:pt x="33" y="0"/>
                      <a:pt x="56" y="0"/>
                    </a:cubicBezTo>
                    <a:cubicBezTo>
                      <a:pt x="80" y="0"/>
                      <a:pt x="100" y="4"/>
                      <a:pt x="113" y="8"/>
                    </a:cubicBezTo>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9" name="Freeform 91"/>
              <p:cNvSpPr/>
              <p:nvPr/>
            </p:nvSpPr>
            <p:spPr bwMode="auto">
              <a:xfrm>
                <a:off x="3994566" y="2829102"/>
                <a:ext cx="423000" cy="0"/>
              </a:xfrm>
              <a:custGeom>
                <a:avLst/>
                <a:gdLst>
                  <a:gd name="T0" fmla="*/ 332 w 332"/>
                  <a:gd name="T1" fmla="*/ 0 w 332"/>
                  <a:gd name="T2" fmla="*/ 0 w 332"/>
                </a:gdLst>
                <a:ahLst/>
                <a:cxnLst>
                  <a:cxn ang="0">
                    <a:pos x="T0" y="0"/>
                  </a:cxn>
                  <a:cxn ang="0">
                    <a:pos x="T1" y="0"/>
                  </a:cxn>
                  <a:cxn ang="0">
                    <a:pos x="T2" y="0"/>
                  </a:cxn>
                </a:cxnLst>
                <a:rect l="0" t="0" r="r" b="b"/>
                <a:pathLst>
                  <a:path w="332">
                    <a:moveTo>
                      <a:pt x="332" y="0"/>
                    </a:moveTo>
                    <a:lnTo>
                      <a:pt x="0" y="0"/>
                    </a:lnTo>
                    <a:lnTo>
                      <a:pt x="0" y="0"/>
                    </a:lnTo>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0" name="Freeform 92"/>
              <p:cNvSpPr/>
              <p:nvPr/>
            </p:nvSpPr>
            <p:spPr bwMode="auto">
              <a:xfrm>
                <a:off x="3994566" y="3039967"/>
                <a:ext cx="423000" cy="2541"/>
              </a:xfrm>
              <a:custGeom>
                <a:avLst/>
                <a:gdLst>
                  <a:gd name="T0" fmla="*/ 0 w 332"/>
                  <a:gd name="T1" fmla="*/ 2 h 2"/>
                  <a:gd name="T2" fmla="*/ 0 w 332"/>
                  <a:gd name="T3" fmla="*/ 0 h 2"/>
                  <a:gd name="T4" fmla="*/ 332 w 332"/>
                  <a:gd name="T5" fmla="*/ 0 h 2"/>
                </a:gdLst>
                <a:ahLst/>
                <a:cxnLst>
                  <a:cxn ang="0">
                    <a:pos x="T0" y="T1"/>
                  </a:cxn>
                  <a:cxn ang="0">
                    <a:pos x="T2" y="T3"/>
                  </a:cxn>
                  <a:cxn ang="0">
                    <a:pos x="T4" y="T5"/>
                  </a:cxn>
                </a:cxnLst>
                <a:rect l="0" t="0" r="r" b="b"/>
                <a:pathLst>
                  <a:path w="332" h="2">
                    <a:moveTo>
                      <a:pt x="0" y="2"/>
                    </a:moveTo>
                    <a:lnTo>
                      <a:pt x="0" y="0"/>
                    </a:lnTo>
                    <a:lnTo>
                      <a:pt x="332" y="0"/>
                    </a:lnTo>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1" name="Line 93"/>
              <p:cNvSpPr>
                <a:spLocks noChangeShapeType="1"/>
              </p:cNvSpPr>
              <p:nvPr/>
            </p:nvSpPr>
            <p:spPr bwMode="auto">
              <a:xfrm>
                <a:off x="4206066" y="3085697"/>
                <a:ext cx="0" cy="39379"/>
              </a:xfrm>
              <a:prstGeom prst="line">
                <a:avLst/>
              </a:prstGeom>
              <a:noFill/>
              <a:ln w="254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45" name="Oval 94"/>
            <p:cNvSpPr>
              <a:spLocks noChangeArrowheads="1"/>
            </p:cNvSpPr>
            <p:nvPr/>
          </p:nvSpPr>
          <p:spPr bwMode="auto">
            <a:xfrm>
              <a:off x="3783066" y="2543291"/>
              <a:ext cx="846000" cy="846000"/>
            </a:xfrm>
            <a:prstGeom prst="ellipse">
              <a:avLst/>
            </a:pr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grpSp>
      <p:grpSp>
        <p:nvGrpSpPr>
          <p:cNvPr id="58" name="Group 57"/>
          <p:cNvGrpSpPr/>
          <p:nvPr/>
        </p:nvGrpSpPr>
        <p:grpSpPr>
          <a:xfrm>
            <a:off x="7193851" y="3625674"/>
            <a:ext cx="780074" cy="781324"/>
            <a:chOff x="7335055" y="2577843"/>
            <a:chExt cx="844550" cy="845820"/>
          </a:xfrm>
        </p:grpSpPr>
        <p:sp>
          <p:nvSpPr>
            <p:cNvPr id="59" name="Freeform 149"/>
            <p:cNvSpPr/>
            <p:nvPr/>
          </p:nvSpPr>
          <p:spPr bwMode="auto">
            <a:xfrm>
              <a:off x="7524570" y="2744213"/>
              <a:ext cx="462976" cy="254000"/>
            </a:xfrm>
            <a:custGeom>
              <a:avLst/>
              <a:gdLst>
                <a:gd name="T0" fmla="*/ 83 w 175"/>
                <a:gd name="T1" fmla="*/ 95 h 96"/>
                <a:gd name="T2" fmla="*/ 8 w 175"/>
                <a:gd name="T3" fmla="*/ 57 h 96"/>
                <a:gd name="T4" fmla="*/ 8 w 175"/>
                <a:gd name="T5" fmla="*/ 39 h 96"/>
                <a:gd name="T6" fmla="*/ 83 w 175"/>
                <a:gd name="T7" fmla="*/ 2 h 96"/>
                <a:gd name="T8" fmla="*/ 92 w 175"/>
                <a:gd name="T9" fmla="*/ 2 h 96"/>
                <a:gd name="T10" fmla="*/ 168 w 175"/>
                <a:gd name="T11" fmla="*/ 39 h 96"/>
                <a:gd name="T12" fmla="*/ 168 w 175"/>
                <a:gd name="T13" fmla="*/ 57 h 96"/>
                <a:gd name="T14" fmla="*/ 92 w 175"/>
                <a:gd name="T15" fmla="*/ 95 h 96"/>
                <a:gd name="T16" fmla="*/ 83 w 175"/>
                <a:gd name="T1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96">
                  <a:moveTo>
                    <a:pt x="83" y="95"/>
                  </a:moveTo>
                  <a:cubicBezTo>
                    <a:pt x="8" y="57"/>
                    <a:pt x="8" y="57"/>
                    <a:pt x="8" y="57"/>
                  </a:cubicBezTo>
                  <a:cubicBezTo>
                    <a:pt x="0" y="53"/>
                    <a:pt x="0" y="43"/>
                    <a:pt x="8" y="39"/>
                  </a:cubicBezTo>
                  <a:cubicBezTo>
                    <a:pt x="83" y="2"/>
                    <a:pt x="83" y="2"/>
                    <a:pt x="83" y="2"/>
                  </a:cubicBezTo>
                  <a:cubicBezTo>
                    <a:pt x="86" y="0"/>
                    <a:pt x="89" y="0"/>
                    <a:pt x="92" y="2"/>
                  </a:cubicBezTo>
                  <a:cubicBezTo>
                    <a:pt x="168" y="39"/>
                    <a:pt x="168" y="39"/>
                    <a:pt x="168" y="39"/>
                  </a:cubicBezTo>
                  <a:cubicBezTo>
                    <a:pt x="175" y="43"/>
                    <a:pt x="175" y="53"/>
                    <a:pt x="168" y="57"/>
                  </a:cubicBezTo>
                  <a:cubicBezTo>
                    <a:pt x="92" y="95"/>
                    <a:pt x="92" y="95"/>
                    <a:pt x="92" y="95"/>
                  </a:cubicBezTo>
                  <a:cubicBezTo>
                    <a:pt x="89" y="96"/>
                    <a:pt x="86" y="96"/>
                    <a:pt x="83" y="95"/>
                  </a:cubicBezTo>
                  <a:close/>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sp>
          <p:nvSpPr>
            <p:cNvPr id="60" name="Freeform 150"/>
            <p:cNvSpPr/>
            <p:nvPr/>
          </p:nvSpPr>
          <p:spPr bwMode="auto">
            <a:xfrm>
              <a:off x="7524570" y="2937253"/>
              <a:ext cx="462976" cy="190500"/>
            </a:xfrm>
            <a:custGeom>
              <a:avLst/>
              <a:gdLst>
                <a:gd name="T0" fmla="*/ 137 w 175"/>
                <a:gd name="T1" fmla="*/ 0 h 72"/>
                <a:gd name="T2" fmla="*/ 168 w 175"/>
                <a:gd name="T3" fmla="*/ 15 h 72"/>
                <a:gd name="T4" fmla="*/ 168 w 175"/>
                <a:gd name="T5" fmla="*/ 33 h 72"/>
                <a:gd name="T6" fmla="*/ 137 w 175"/>
                <a:gd name="T7" fmla="*/ 48 h 72"/>
                <a:gd name="T8" fmla="*/ 92 w 175"/>
                <a:gd name="T9" fmla="*/ 71 h 72"/>
                <a:gd name="T10" fmla="*/ 83 w 175"/>
                <a:gd name="T11" fmla="*/ 71 h 72"/>
                <a:gd name="T12" fmla="*/ 39 w 175"/>
                <a:gd name="T13" fmla="*/ 48 h 72"/>
                <a:gd name="T14" fmla="*/ 8 w 175"/>
                <a:gd name="T15" fmla="*/ 33 h 72"/>
                <a:gd name="T16" fmla="*/ 8 w 175"/>
                <a:gd name="T17" fmla="*/ 15 h 72"/>
                <a:gd name="T18" fmla="*/ 39 w 175"/>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72">
                  <a:moveTo>
                    <a:pt x="137" y="0"/>
                  </a:moveTo>
                  <a:cubicBezTo>
                    <a:pt x="168" y="15"/>
                    <a:pt x="168" y="15"/>
                    <a:pt x="168" y="15"/>
                  </a:cubicBezTo>
                  <a:cubicBezTo>
                    <a:pt x="175" y="19"/>
                    <a:pt x="175" y="29"/>
                    <a:pt x="168" y="33"/>
                  </a:cubicBezTo>
                  <a:cubicBezTo>
                    <a:pt x="137" y="48"/>
                    <a:pt x="137" y="48"/>
                    <a:pt x="137" y="48"/>
                  </a:cubicBezTo>
                  <a:cubicBezTo>
                    <a:pt x="92" y="71"/>
                    <a:pt x="92" y="71"/>
                    <a:pt x="92" y="71"/>
                  </a:cubicBezTo>
                  <a:cubicBezTo>
                    <a:pt x="89" y="72"/>
                    <a:pt x="86" y="72"/>
                    <a:pt x="83" y="71"/>
                  </a:cubicBezTo>
                  <a:cubicBezTo>
                    <a:pt x="39" y="48"/>
                    <a:pt x="39" y="48"/>
                    <a:pt x="39" y="48"/>
                  </a:cubicBezTo>
                  <a:cubicBezTo>
                    <a:pt x="8" y="33"/>
                    <a:pt x="8" y="33"/>
                    <a:pt x="8" y="33"/>
                  </a:cubicBezTo>
                  <a:cubicBezTo>
                    <a:pt x="0" y="29"/>
                    <a:pt x="0" y="19"/>
                    <a:pt x="8" y="15"/>
                  </a:cubicBezTo>
                  <a:cubicBezTo>
                    <a:pt x="39" y="0"/>
                    <a:pt x="39" y="0"/>
                    <a:pt x="39" y="0"/>
                  </a:cubicBezTo>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1" name="Freeform 151"/>
            <p:cNvSpPr/>
            <p:nvPr/>
          </p:nvSpPr>
          <p:spPr bwMode="auto">
            <a:xfrm>
              <a:off x="7524570" y="3064253"/>
              <a:ext cx="462976" cy="193040"/>
            </a:xfrm>
            <a:custGeom>
              <a:avLst/>
              <a:gdLst>
                <a:gd name="T0" fmla="*/ 137 w 175"/>
                <a:gd name="T1" fmla="*/ 0 h 73"/>
                <a:gd name="T2" fmla="*/ 168 w 175"/>
                <a:gd name="T3" fmla="*/ 16 h 73"/>
                <a:gd name="T4" fmla="*/ 168 w 175"/>
                <a:gd name="T5" fmla="*/ 34 h 73"/>
                <a:gd name="T6" fmla="*/ 92 w 175"/>
                <a:gd name="T7" fmla="*/ 72 h 73"/>
                <a:gd name="T8" fmla="*/ 83 w 175"/>
                <a:gd name="T9" fmla="*/ 72 h 73"/>
                <a:gd name="T10" fmla="*/ 8 w 175"/>
                <a:gd name="T11" fmla="*/ 34 h 73"/>
                <a:gd name="T12" fmla="*/ 8 w 175"/>
                <a:gd name="T13" fmla="*/ 16 h 73"/>
                <a:gd name="T14" fmla="*/ 39 w 175"/>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3">
                  <a:moveTo>
                    <a:pt x="137" y="0"/>
                  </a:moveTo>
                  <a:cubicBezTo>
                    <a:pt x="168" y="16"/>
                    <a:pt x="168" y="16"/>
                    <a:pt x="168" y="16"/>
                  </a:cubicBezTo>
                  <a:cubicBezTo>
                    <a:pt x="175" y="20"/>
                    <a:pt x="175" y="30"/>
                    <a:pt x="168" y="34"/>
                  </a:cubicBezTo>
                  <a:cubicBezTo>
                    <a:pt x="92" y="72"/>
                    <a:pt x="92" y="72"/>
                    <a:pt x="92" y="72"/>
                  </a:cubicBezTo>
                  <a:cubicBezTo>
                    <a:pt x="89" y="73"/>
                    <a:pt x="86" y="73"/>
                    <a:pt x="83" y="72"/>
                  </a:cubicBezTo>
                  <a:cubicBezTo>
                    <a:pt x="8" y="34"/>
                    <a:pt x="8" y="34"/>
                    <a:pt x="8" y="34"/>
                  </a:cubicBezTo>
                  <a:cubicBezTo>
                    <a:pt x="0" y="30"/>
                    <a:pt x="0" y="20"/>
                    <a:pt x="8" y="16"/>
                  </a:cubicBezTo>
                  <a:cubicBezTo>
                    <a:pt x="39" y="0"/>
                    <a:pt x="39" y="0"/>
                    <a:pt x="39" y="0"/>
                  </a:cubicBezTo>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2" name="Oval 152"/>
            <p:cNvSpPr>
              <a:spLocks noChangeArrowheads="1"/>
            </p:cNvSpPr>
            <p:nvPr/>
          </p:nvSpPr>
          <p:spPr bwMode="auto">
            <a:xfrm>
              <a:off x="7335055" y="2577843"/>
              <a:ext cx="844550" cy="845820"/>
            </a:xfrm>
            <a:prstGeom prst="ellipse">
              <a:avLst/>
            </a:pr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grpSp>
        <p:nvGrpSpPr>
          <p:cNvPr id="63" name="Group 62"/>
          <p:cNvGrpSpPr/>
          <p:nvPr/>
        </p:nvGrpSpPr>
        <p:grpSpPr>
          <a:xfrm>
            <a:off x="5674718" y="5231306"/>
            <a:ext cx="780074" cy="781324"/>
            <a:chOff x="6719128" y="4696976"/>
            <a:chExt cx="844550" cy="845820"/>
          </a:xfrm>
        </p:grpSpPr>
        <p:sp>
          <p:nvSpPr>
            <p:cNvPr id="64" name="Oval 153"/>
            <p:cNvSpPr>
              <a:spLocks noChangeArrowheads="1"/>
            </p:cNvSpPr>
            <p:nvPr/>
          </p:nvSpPr>
          <p:spPr bwMode="auto">
            <a:xfrm>
              <a:off x="6719128" y="4696976"/>
              <a:ext cx="844550" cy="845820"/>
            </a:xfrm>
            <a:prstGeom prst="ellipse">
              <a:avLst/>
            </a:prstGeom>
            <a:noFill/>
            <a:ln w="25400" cap="flat">
              <a:solidFill>
                <a:schemeClr val="bg1"/>
              </a:solidFill>
              <a:prstDash val="solid"/>
              <a:miter lim="800000"/>
            </a:ln>
          </p:spPr>
          <p:txBody>
            <a:bodyPr vert="horz" wrap="square" lIns="91440" tIns="45720" rIns="91440" bIns="45720" numCol="1" anchor="t" anchorCtr="0" compatLnSpc="1"/>
            <a:lstStyle/>
            <a:p>
              <a:endParaRPr lang="en-US"/>
            </a:p>
          </p:txBody>
        </p:sp>
        <p:sp>
          <p:nvSpPr>
            <p:cNvPr id="65" name="Freeform 154"/>
            <p:cNvSpPr/>
            <p:nvPr/>
          </p:nvSpPr>
          <p:spPr bwMode="auto">
            <a:xfrm>
              <a:off x="7030278" y="4992886"/>
              <a:ext cx="222250" cy="254000"/>
            </a:xfrm>
            <a:custGeom>
              <a:avLst/>
              <a:gdLst>
                <a:gd name="T0" fmla="*/ 84 w 84"/>
                <a:gd name="T1" fmla="*/ 67 h 96"/>
                <a:gd name="T2" fmla="*/ 84 w 84"/>
                <a:gd name="T3" fmla="*/ 29 h 96"/>
                <a:gd name="T4" fmla="*/ 79 w 84"/>
                <a:gd name="T5" fmla="*/ 21 h 96"/>
                <a:gd name="T6" fmla="*/ 47 w 84"/>
                <a:gd name="T7" fmla="*/ 2 h 96"/>
                <a:gd name="T8" fmla="*/ 37 w 84"/>
                <a:gd name="T9" fmla="*/ 2 h 96"/>
                <a:gd name="T10" fmla="*/ 5 w 84"/>
                <a:gd name="T11" fmla="*/ 21 h 96"/>
                <a:gd name="T12" fmla="*/ 0 w 84"/>
                <a:gd name="T13" fmla="*/ 29 h 96"/>
                <a:gd name="T14" fmla="*/ 0 w 84"/>
                <a:gd name="T15" fmla="*/ 67 h 96"/>
                <a:gd name="T16" fmla="*/ 5 w 84"/>
                <a:gd name="T17" fmla="*/ 75 h 96"/>
                <a:gd name="T18" fmla="*/ 37 w 84"/>
                <a:gd name="T19" fmla="*/ 94 h 96"/>
                <a:gd name="T20" fmla="*/ 47 w 84"/>
                <a:gd name="T21" fmla="*/ 94 h 96"/>
                <a:gd name="T22" fmla="*/ 79 w 84"/>
                <a:gd name="T23" fmla="*/ 75 h 96"/>
                <a:gd name="T24" fmla="*/ 84 w 84"/>
                <a:gd name="T25"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96">
                  <a:moveTo>
                    <a:pt x="84" y="67"/>
                  </a:moveTo>
                  <a:cubicBezTo>
                    <a:pt x="84" y="29"/>
                    <a:pt x="84" y="29"/>
                    <a:pt x="84" y="29"/>
                  </a:cubicBezTo>
                  <a:cubicBezTo>
                    <a:pt x="84" y="26"/>
                    <a:pt x="82" y="23"/>
                    <a:pt x="79" y="21"/>
                  </a:cubicBezTo>
                  <a:cubicBezTo>
                    <a:pt x="47" y="2"/>
                    <a:pt x="47" y="2"/>
                    <a:pt x="47" y="2"/>
                  </a:cubicBezTo>
                  <a:cubicBezTo>
                    <a:pt x="44" y="0"/>
                    <a:pt x="40" y="0"/>
                    <a:pt x="37" y="2"/>
                  </a:cubicBezTo>
                  <a:cubicBezTo>
                    <a:pt x="5" y="21"/>
                    <a:pt x="5" y="21"/>
                    <a:pt x="5" y="21"/>
                  </a:cubicBezTo>
                  <a:cubicBezTo>
                    <a:pt x="2" y="23"/>
                    <a:pt x="0" y="26"/>
                    <a:pt x="0" y="29"/>
                  </a:cubicBezTo>
                  <a:cubicBezTo>
                    <a:pt x="0" y="67"/>
                    <a:pt x="0" y="67"/>
                    <a:pt x="0" y="67"/>
                  </a:cubicBezTo>
                  <a:cubicBezTo>
                    <a:pt x="0" y="70"/>
                    <a:pt x="2" y="74"/>
                    <a:pt x="5" y="75"/>
                  </a:cubicBezTo>
                  <a:cubicBezTo>
                    <a:pt x="37" y="94"/>
                    <a:pt x="37" y="94"/>
                    <a:pt x="37" y="94"/>
                  </a:cubicBezTo>
                  <a:cubicBezTo>
                    <a:pt x="40" y="96"/>
                    <a:pt x="44" y="96"/>
                    <a:pt x="47" y="94"/>
                  </a:cubicBezTo>
                  <a:cubicBezTo>
                    <a:pt x="79" y="75"/>
                    <a:pt x="79" y="75"/>
                    <a:pt x="79" y="75"/>
                  </a:cubicBezTo>
                  <a:cubicBezTo>
                    <a:pt x="82" y="74"/>
                    <a:pt x="84" y="70"/>
                    <a:pt x="84" y="67"/>
                  </a:cubicBezTo>
                  <a:close/>
                </a:path>
              </a:pathLst>
            </a:custGeom>
            <a:noFill/>
            <a:ln w="25400" cap="flat">
              <a:solidFill>
                <a:schemeClr val="bg1"/>
              </a:solidFill>
              <a:prstDash val="solid"/>
              <a:miter lim="800000"/>
            </a:ln>
          </p:spPr>
          <p:txBody>
            <a:bodyPr vert="horz" wrap="square" lIns="91440" tIns="45720" rIns="91440" bIns="45720" numCol="1" anchor="t" anchorCtr="0" compatLnSpc="1"/>
            <a:lstStyle/>
            <a:p>
              <a:endParaRPr lang="en-US"/>
            </a:p>
          </p:txBody>
        </p:sp>
        <p:sp>
          <p:nvSpPr>
            <p:cNvPr id="66" name="Freeform 155"/>
            <p:cNvSpPr/>
            <p:nvPr/>
          </p:nvSpPr>
          <p:spPr bwMode="auto">
            <a:xfrm>
              <a:off x="7034088" y="5056386"/>
              <a:ext cx="215900" cy="60960"/>
            </a:xfrm>
            <a:custGeom>
              <a:avLst/>
              <a:gdLst>
                <a:gd name="T0" fmla="*/ 0 w 82"/>
                <a:gd name="T1" fmla="*/ 0 h 23"/>
                <a:gd name="T2" fmla="*/ 36 w 82"/>
                <a:gd name="T3" fmla="*/ 21 h 23"/>
                <a:gd name="T4" fmla="*/ 46 w 82"/>
                <a:gd name="T5" fmla="*/ 21 h 23"/>
                <a:gd name="T6" fmla="*/ 82 w 82"/>
                <a:gd name="T7" fmla="*/ 0 h 23"/>
              </a:gdLst>
              <a:ahLst/>
              <a:cxnLst>
                <a:cxn ang="0">
                  <a:pos x="T0" y="T1"/>
                </a:cxn>
                <a:cxn ang="0">
                  <a:pos x="T2" y="T3"/>
                </a:cxn>
                <a:cxn ang="0">
                  <a:pos x="T4" y="T5"/>
                </a:cxn>
                <a:cxn ang="0">
                  <a:pos x="T6" y="T7"/>
                </a:cxn>
              </a:cxnLst>
              <a:rect l="0" t="0" r="r" b="b"/>
              <a:pathLst>
                <a:path w="82" h="23">
                  <a:moveTo>
                    <a:pt x="0" y="0"/>
                  </a:moveTo>
                  <a:cubicBezTo>
                    <a:pt x="36" y="21"/>
                    <a:pt x="36" y="21"/>
                    <a:pt x="36" y="21"/>
                  </a:cubicBezTo>
                  <a:cubicBezTo>
                    <a:pt x="39" y="23"/>
                    <a:pt x="43" y="23"/>
                    <a:pt x="46" y="21"/>
                  </a:cubicBezTo>
                  <a:cubicBezTo>
                    <a:pt x="82" y="0"/>
                    <a:pt x="82" y="0"/>
                    <a:pt x="82" y="0"/>
                  </a:cubicBezTo>
                </a:path>
              </a:pathLst>
            </a:custGeom>
            <a:noFill/>
            <a:ln w="25400" cap="flat">
              <a:solidFill>
                <a:schemeClr val="bg1"/>
              </a:solidFill>
              <a:prstDash val="solid"/>
              <a:miter lim="800000"/>
            </a:ln>
          </p:spPr>
          <p:txBody>
            <a:bodyPr vert="horz" wrap="square" lIns="91440" tIns="45720" rIns="91440" bIns="45720" numCol="1" anchor="t" anchorCtr="0" compatLnSpc="1"/>
            <a:lstStyle/>
            <a:p>
              <a:endParaRPr lang="en-US" dirty="0"/>
            </a:p>
          </p:txBody>
        </p:sp>
        <p:sp>
          <p:nvSpPr>
            <p:cNvPr id="67" name="Line 156"/>
            <p:cNvSpPr>
              <a:spLocks noChangeShapeType="1"/>
            </p:cNvSpPr>
            <p:nvPr/>
          </p:nvSpPr>
          <p:spPr bwMode="auto">
            <a:xfrm>
              <a:off x="7142038" y="5117346"/>
              <a:ext cx="0" cy="127000"/>
            </a:xfrm>
            <a:prstGeom prst="line">
              <a:avLst/>
            </a:prstGeom>
            <a:noFill/>
            <a:ln w="25400" cap="flat">
              <a:solidFill>
                <a:schemeClr val="bg1"/>
              </a:solidFill>
              <a:prstDash val="solid"/>
              <a:miter lim="800000"/>
            </a:ln>
          </p:spPr>
          <p:txBody>
            <a:bodyPr vert="horz" wrap="square" lIns="91440" tIns="45720" rIns="91440" bIns="45720" numCol="1" anchor="t" anchorCtr="0" compatLnSpc="1"/>
            <a:lstStyle/>
            <a:p>
              <a:endParaRPr lang="en-US"/>
            </a:p>
          </p:txBody>
        </p:sp>
        <p:sp>
          <p:nvSpPr>
            <p:cNvPr id="68" name="Freeform 157"/>
            <p:cNvSpPr/>
            <p:nvPr/>
          </p:nvSpPr>
          <p:spPr bwMode="auto">
            <a:xfrm>
              <a:off x="6973128" y="5138936"/>
              <a:ext cx="424180" cy="240030"/>
            </a:xfrm>
            <a:custGeom>
              <a:avLst/>
              <a:gdLst>
                <a:gd name="T0" fmla="*/ 161 w 161"/>
                <a:gd name="T1" fmla="*/ 0 h 91"/>
                <a:gd name="T2" fmla="*/ 64 w 161"/>
                <a:gd name="T3" fmla="*/ 91 h 91"/>
                <a:gd name="T4" fmla="*/ 0 w 161"/>
                <a:gd name="T5" fmla="*/ 67 h 91"/>
              </a:gdLst>
              <a:ahLst/>
              <a:cxnLst>
                <a:cxn ang="0">
                  <a:pos x="T0" y="T1"/>
                </a:cxn>
                <a:cxn ang="0">
                  <a:pos x="T2" y="T3"/>
                </a:cxn>
                <a:cxn ang="0">
                  <a:pos x="T4" y="T5"/>
                </a:cxn>
              </a:cxnLst>
              <a:rect l="0" t="0" r="r" b="b"/>
              <a:pathLst>
                <a:path w="161" h="91">
                  <a:moveTo>
                    <a:pt x="161" y="0"/>
                  </a:moveTo>
                  <a:cubicBezTo>
                    <a:pt x="158" y="50"/>
                    <a:pt x="116" y="91"/>
                    <a:pt x="64" y="91"/>
                  </a:cubicBezTo>
                  <a:cubicBezTo>
                    <a:pt x="39" y="91"/>
                    <a:pt x="17" y="82"/>
                    <a:pt x="0" y="67"/>
                  </a:cubicBezTo>
                </a:path>
              </a:pathLst>
            </a:custGeom>
            <a:noFill/>
            <a:ln w="25400" cap="flat">
              <a:solidFill>
                <a:schemeClr val="bg1"/>
              </a:solidFill>
              <a:prstDash val="solid"/>
              <a:miter lim="800000"/>
            </a:ln>
          </p:spPr>
          <p:txBody>
            <a:bodyPr vert="horz" wrap="square" lIns="91440" tIns="45720" rIns="91440" bIns="45720" numCol="1" anchor="t" anchorCtr="0" compatLnSpc="1"/>
            <a:lstStyle/>
            <a:p>
              <a:endParaRPr lang="en-US"/>
            </a:p>
          </p:txBody>
        </p:sp>
        <p:sp>
          <p:nvSpPr>
            <p:cNvPr id="69" name="Freeform 158"/>
            <p:cNvSpPr/>
            <p:nvPr/>
          </p:nvSpPr>
          <p:spPr bwMode="auto">
            <a:xfrm>
              <a:off x="6885498" y="4860806"/>
              <a:ext cx="425450" cy="243840"/>
            </a:xfrm>
            <a:custGeom>
              <a:avLst/>
              <a:gdLst>
                <a:gd name="T0" fmla="*/ 161 w 161"/>
                <a:gd name="T1" fmla="*/ 25 h 92"/>
                <a:gd name="T2" fmla="*/ 97 w 161"/>
                <a:gd name="T3" fmla="*/ 0 h 92"/>
                <a:gd name="T4" fmla="*/ 0 w 161"/>
                <a:gd name="T5" fmla="*/ 92 h 92"/>
              </a:gdLst>
              <a:ahLst/>
              <a:cxnLst>
                <a:cxn ang="0">
                  <a:pos x="T0" y="T1"/>
                </a:cxn>
                <a:cxn ang="0">
                  <a:pos x="T2" y="T3"/>
                </a:cxn>
                <a:cxn ang="0">
                  <a:pos x="T4" y="T5"/>
                </a:cxn>
              </a:cxnLst>
              <a:rect l="0" t="0" r="r" b="b"/>
              <a:pathLst>
                <a:path w="161" h="92">
                  <a:moveTo>
                    <a:pt x="161" y="25"/>
                  </a:moveTo>
                  <a:cubicBezTo>
                    <a:pt x="144" y="10"/>
                    <a:pt x="122" y="0"/>
                    <a:pt x="97" y="0"/>
                  </a:cubicBezTo>
                  <a:cubicBezTo>
                    <a:pt x="45" y="0"/>
                    <a:pt x="3" y="41"/>
                    <a:pt x="0" y="92"/>
                  </a:cubicBezTo>
                </a:path>
              </a:pathLst>
            </a:custGeom>
            <a:noFill/>
            <a:ln w="25400" cap="flat">
              <a:solidFill>
                <a:schemeClr val="bg1"/>
              </a:solidFill>
              <a:prstDash val="solid"/>
              <a:miter lim="800000"/>
            </a:ln>
          </p:spPr>
          <p:txBody>
            <a:bodyPr vert="horz" wrap="square" lIns="91440" tIns="45720" rIns="91440" bIns="45720" numCol="1" anchor="t" anchorCtr="0" compatLnSpc="1"/>
            <a:lstStyle/>
            <a:p>
              <a:endParaRPr lang="en-US"/>
            </a:p>
          </p:txBody>
        </p:sp>
        <p:sp>
          <p:nvSpPr>
            <p:cNvPr id="70" name="Oval 159"/>
            <p:cNvSpPr>
              <a:spLocks noChangeArrowheads="1"/>
            </p:cNvSpPr>
            <p:nvPr/>
          </p:nvSpPr>
          <p:spPr bwMode="auto">
            <a:xfrm>
              <a:off x="7296978" y="4911606"/>
              <a:ext cx="53340" cy="52070"/>
            </a:xfrm>
            <a:prstGeom prst="ellipse">
              <a:avLst/>
            </a:prstGeom>
            <a:solidFill>
              <a:schemeClr val="bg1"/>
            </a:solidFill>
            <a:ln w="25400">
              <a:solidFill>
                <a:schemeClr val="bg1"/>
              </a:solidFill>
              <a:round/>
            </a:ln>
          </p:spPr>
          <p:txBody>
            <a:bodyPr vert="horz" wrap="square" lIns="91440" tIns="45720" rIns="91440" bIns="45720" numCol="1" anchor="t" anchorCtr="0" compatLnSpc="1"/>
            <a:lstStyle/>
            <a:p>
              <a:endParaRPr lang="en-US"/>
            </a:p>
          </p:txBody>
        </p:sp>
        <p:sp>
          <p:nvSpPr>
            <p:cNvPr id="71" name="Oval 160"/>
            <p:cNvSpPr>
              <a:spLocks noChangeArrowheads="1"/>
            </p:cNvSpPr>
            <p:nvPr/>
          </p:nvSpPr>
          <p:spPr bwMode="auto">
            <a:xfrm>
              <a:off x="6856288" y="5093216"/>
              <a:ext cx="53340" cy="53340"/>
            </a:xfrm>
            <a:prstGeom prst="ellipse">
              <a:avLst/>
            </a:prstGeom>
            <a:solidFill>
              <a:schemeClr val="bg1"/>
            </a:solidFill>
            <a:ln w="25400">
              <a:solidFill>
                <a:schemeClr val="bg1"/>
              </a:solidFill>
              <a:round/>
            </a:ln>
          </p:spPr>
          <p:txBody>
            <a:bodyPr vert="horz" wrap="square" lIns="91440" tIns="45720" rIns="91440" bIns="45720" numCol="1" anchor="t" anchorCtr="0" compatLnSpc="1"/>
            <a:lstStyle/>
            <a:p>
              <a:endParaRPr lang="en-US"/>
            </a:p>
          </p:txBody>
        </p:sp>
        <p:sp>
          <p:nvSpPr>
            <p:cNvPr id="72" name="Oval 161"/>
            <p:cNvSpPr>
              <a:spLocks noChangeArrowheads="1"/>
            </p:cNvSpPr>
            <p:nvPr/>
          </p:nvSpPr>
          <p:spPr bwMode="auto">
            <a:xfrm>
              <a:off x="6933758" y="5276096"/>
              <a:ext cx="52070" cy="52070"/>
            </a:xfrm>
            <a:prstGeom prst="ellipse">
              <a:avLst/>
            </a:prstGeom>
            <a:solidFill>
              <a:schemeClr val="bg1"/>
            </a:solidFill>
            <a:ln w="25400">
              <a:solidFill>
                <a:schemeClr val="bg1"/>
              </a:solidFill>
              <a:round/>
            </a:ln>
          </p:spPr>
          <p:txBody>
            <a:bodyPr vert="horz" wrap="square" lIns="91440" tIns="45720" rIns="91440" bIns="45720" numCol="1" anchor="t" anchorCtr="0" compatLnSpc="1"/>
            <a:lstStyle/>
            <a:p>
              <a:endParaRPr lang="en-US"/>
            </a:p>
          </p:txBody>
        </p:sp>
        <p:sp>
          <p:nvSpPr>
            <p:cNvPr id="73" name="Oval 162"/>
            <p:cNvSpPr>
              <a:spLocks noChangeArrowheads="1"/>
            </p:cNvSpPr>
            <p:nvPr/>
          </p:nvSpPr>
          <p:spPr bwMode="auto">
            <a:xfrm>
              <a:off x="7373178" y="5093216"/>
              <a:ext cx="53340" cy="53340"/>
            </a:xfrm>
            <a:prstGeom prst="ellipse">
              <a:avLst/>
            </a:prstGeom>
            <a:solidFill>
              <a:schemeClr val="bg1"/>
            </a:solidFill>
            <a:ln w="25400">
              <a:solidFill>
                <a:schemeClr val="bg1"/>
              </a:solidFill>
              <a:round/>
            </a:ln>
          </p:spPr>
          <p:txBody>
            <a:bodyPr vert="horz" wrap="square" lIns="91440" tIns="45720" rIns="91440" bIns="45720" numCol="1" anchor="t" anchorCtr="0" compatLnSpc="1"/>
            <a:lstStyle/>
            <a:p>
              <a:endParaRPr lang="en-US"/>
            </a:p>
          </p:txBody>
        </p:sp>
      </p:grpSp>
      <p:grpSp>
        <p:nvGrpSpPr>
          <p:cNvPr id="74" name="Group 73"/>
          <p:cNvGrpSpPr/>
          <p:nvPr/>
        </p:nvGrpSpPr>
        <p:grpSpPr>
          <a:xfrm>
            <a:off x="5580479" y="1944163"/>
            <a:ext cx="780074" cy="781324"/>
            <a:chOff x="5597587" y="1322787"/>
            <a:chExt cx="844550" cy="846000"/>
          </a:xfrm>
        </p:grpSpPr>
        <p:sp>
          <p:nvSpPr>
            <p:cNvPr id="75" name="Oval 163"/>
            <p:cNvSpPr>
              <a:spLocks noChangeArrowheads="1"/>
            </p:cNvSpPr>
            <p:nvPr/>
          </p:nvSpPr>
          <p:spPr bwMode="auto">
            <a:xfrm>
              <a:off x="5597587" y="1322787"/>
              <a:ext cx="844550" cy="846000"/>
            </a:xfrm>
            <a:prstGeom prst="ellipse">
              <a:avLst/>
            </a:pr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6" name="Oval 164"/>
            <p:cNvSpPr>
              <a:spLocks noChangeArrowheads="1"/>
            </p:cNvSpPr>
            <p:nvPr/>
          </p:nvSpPr>
          <p:spPr bwMode="auto">
            <a:xfrm>
              <a:off x="5763957" y="1491733"/>
              <a:ext cx="509270" cy="510649"/>
            </a:xfrm>
            <a:prstGeom prst="ellipse">
              <a:avLst/>
            </a:pr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7" name="Line 165"/>
            <p:cNvSpPr>
              <a:spLocks noChangeShapeType="1"/>
            </p:cNvSpPr>
            <p:nvPr/>
          </p:nvSpPr>
          <p:spPr bwMode="auto">
            <a:xfrm>
              <a:off x="5763957" y="1745787"/>
              <a:ext cx="509270" cy="0"/>
            </a:xfrm>
            <a:prstGeom prst="line">
              <a:avLst/>
            </a:prstGeom>
            <a:noFill/>
            <a:ln w="254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78" name="Line 166"/>
            <p:cNvSpPr>
              <a:spLocks noChangeShapeType="1"/>
            </p:cNvSpPr>
            <p:nvPr/>
          </p:nvSpPr>
          <p:spPr bwMode="auto">
            <a:xfrm>
              <a:off x="6020497" y="1491733"/>
              <a:ext cx="0" cy="510649"/>
            </a:xfrm>
            <a:prstGeom prst="line">
              <a:avLst/>
            </a:prstGeom>
            <a:noFill/>
            <a:ln w="254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79" name="Freeform 167"/>
            <p:cNvSpPr/>
            <p:nvPr/>
          </p:nvSpPr>
          <p:spPr bwMode="auto">
            <a:xfrm>
              <a:off x="5837617" y="1566679"/>
              <a:ext cx="361950" cy="52081"/>
            </a:xfrm>
            <a:custGeom>
              <a:avLst/>
              <a:gdLst>
                <a:gd name="T0" fmla="*/ 0 w 137"/>
                <a:gd name="T1" fmla="*/ 0 h 20"/>
                <a:gd name="T2" fmla="*/ 0 w 137"/>
                <a:gd name="T3" fmla="*/ 0 h 20"/>
                <a:gd name="T4" fmla="*/ 69 w 137"/>
                <a:gd name="T5" fmla="*/ 20 h 20"/>
                <a:gd name="T6" fmla="*/ 137 w 137"/>
                <a:gd name="T7" fmla="*/ 0 h 20"/>
                <a:gd name="T8" fmla="*/ 137 w 137"/>
                <a:gd name="T9" fmla="*/ 0 h 20"/>
              </a:gdLst>
              <a:ahLst/>
              <a:cxnLst>
                <a:cxn ang="0">
                  <a:pos x="T0" y="T1"/>
                </a:cxn>
                <a:cxn ang="0">
                  <a:pos x="T2" y="T3"/>
                </a:cxn>
                <a:cxn ang="0">
                  <a:pos x="T4" y="T5"/>
                </a:cxn>
                <a:cxn ang="0">
                  <a:pos x="T6" y="T7"/>
                </a:cxn>
                <a:cxn ang="0">
                  <a:pos x="T8" y="T9"/>
                </a:cxn>
              </a:cxnLst>
              <a:rect l="0" t="0" r="r" b="b"/>
              <a:pathLst>
                <a:path w="137" h="20">
                  <a:moveTo>
                    <a:pt x="0" y="0"/>
                  </a:moveTo>
                  <a:cubicBezTo>
                    <a:pt x="0" y="0"/>
                    <a:pt x="0" y="0"/>
                    <a:pt x="0" y="0"/>
                  </a:cubicBezTo>
                  <a:cubicBezTo>
                    <a:pt x="10" y="6"/>
                    <a:pt x="34" y="20"/>
                    <a:pt x="69" y="20"/>
                  </a:cubicBezTo>
                  <a:cubicBezTo>
                    <a:pt x="103" y="20"/>
                    <a:pt x="127" y="6"/>
                    <a:pt x="137" y="0"/>
                  </a:cubicBezTo>
                  <a:cubicBezTo>
                    <a:pt x="137" y="0"/>
                    <a:pt x="137" y="0"/>
                    <a:pt x="137" y="0"/>
                  </a:cubicBezTo>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0" name="Freeform 168"/>
            <p:cNvSpPr/>
            <p:nvPr/>
          </p:nvSpPr>
          <p:spPr bwMode="auto">
            <a:xfrm>
              <a:off x="5837617" y="1872814"/>
              <a:ext cx="361950" cy="52081"/>
            </a:xfrm>
            <a:custGeom>
              <a:avLst/>
              <a:gdLst>
                <a:gd name="T0" fmla="*/ 0 w 137"/>
                <a:gd name="T1" fmla="*/ 20 h 20"/>
                <a:gd name="T2" fmla="*/ 0 w 137"/>
                <a:gd name="T3" fmla="*/ 20 h 20"/>
                <a:gd name="T4" fmla="*/ 69 w 137"/>
                <a:gd name="T5" fmla="*/ 0 h 20"/>
                <a:gd name="T6" fmla="*/ 137 w 137"/>
                <a:gd name="T7" fmla="*/ 20 h 20"/>
                <a:gd name="T8" fmla="*/ 137 w 137"/>
                <a:gd name="T9" fmla="*/ 20 h 20"/>
              </a:gdLst>
              <a:ahLst/>
              <a:cxnLst>
                <a:cxn ang="0">
                  <a:pos x="T0" y="T1"/>
                </a:cxn>
                <a:cxn ang="0">
                  <a:pos x="T2" y="T3"/>
                </a:cxn>
                <a:cxn ang="0">
                  <a:pos x="T4" y="T5"/>
                </a:cxn>
                <a:cxn ang="0">
                  <a:pos x="T6" y="T7"/>
                </a:cxn>
                <a:cxn ang="0">
                  <a:pos x="T8" y="T9"/>
                </a:cxn>
              </a:cxnLst>
              <a:rect l="0" t="0" r="r" b="b"/>
              <a:pathLst>
                <a:path w="137" h="20">
                  <a:moveTo>
                    <a:pt x="0" y="20"/>
                  </a:moveTo>
                  <a:cubicBezTo>
                    <a:pt x="0" y="20"/>
                    <a:pt x="0" y="20"/>
                    <a:pt x="0" y="20"/>
                  </a:cubicBezTo>
                  <a:cubicBezTo>
                    <a:pt x="10" y="14"/>
                    <a:pt x="34" y="0"/>
                    <a:pt x="69" y="0"/>
                  </a:cubicBezTo>
                  <a:cubicBezTo>
                    <a:pt x="103" y="0"/>
                    <a:pt x="127" y="14"/>
                    <a:pt x="137" y="20"/>
                  </a:cubicBezTo>
                  <a:cubicBezTo>
                    <a:pt x="137" y="20"/>
                    <a:pt x="137" y="20"/>
                    <a:pt x="137" y="20"/>
                  </a:cubicBezTo>
                </a:path>
              </a:pathLst>
            </a:cu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1" name="Oval 169"/>
            <p:cNvSpPr>
              <a:spLocks noChangeArrowheads="1"/>
            </p:cNvSpPr>
            <p:nvPr/>
          </p:nvSpPr>
          <p:spPr bwMode="auto">
            <a:xfrm>
              <a:off x="5893497" y="1491733"/>
              <a:ext cx="250190" cy="510649"/>
            </a:xfrm>
            <a:prstGeom prst="ellipse">
              <a:avLst/>
            </a:prstGeom>
            <a:noFill/>
            <a:ln w="254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
        <p:nvSpPr>
          <p:cNvPr id="82" name="Text Placeholder 25"/>
          <p:cNvSpPr txBox="1"/>
          <p:nvPr/>
        </p:nvSpPr>
        <p:spPr bwMode="auto">
          <a:xfrm>
            <a:off x="5244105" y="3858488"/>
            <a:ext cx="1536656" cy="29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r" rtl="0" fontAlgn="base">
              <a:lnSpc>
                <a:spcPct val="90000"/>
              </a:lnSpc>
              <a:spcBef>
                <a:spcPts val="1000"/>
              </a:spcBef>
              <a:spcAft>
                <a:spcPct val="0"/>
              </a:spcAft>
              <a:buFont typeface="Arial" panose="020B0704020202020204" pitchFamily="34" charset="0"/>
              <a:buNone/>
              <a:defRPr kumimoji="0" lang="en-US" sz="2000" b="1" i="0" u="none" strike="noStrike" kern="1200" cap="none" normalizeH="0" baseline="0" dirty="0" smtClean="0">
                <a:ln>
                  <a:noFill/>
                </a:ln>
                <a:solidFill>
                  <a:schemeClr val="tx1"/>
                </a:solidFill>
                <a:effectLst/>
                <a:latin typeface="Open Sans" panose="020B0306030504020204" pitchFamily="34" charset="0"/>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umimoji="0" lang="ru-RU" sz="2400" b="1" i="0" u="none" strike="noStrike" kern="1200" cap="none" normalizeH="0" baseline="0" dirty="0">
                <a:ln>
                  <a:noFill/>
                </a:ln>
                <a:solidFill>
                  <a:srgbClr val="FE2635"/>
                </a:solidFill>
                <a:effectLst/>
                <a:latin typeface="Open Sans" panose="020B0306030504020204" pitchFamily="34" charset="0"/>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lgn="ctr">
              <a:defRPr/>
            </a:pPr>
            <a:r>
              <a:rPr lang="en-US"/>
              <a:t>eCovax1</a:t>
            </a:r>
            <a:endParaRPr lang="en-US" altLang="en-US" sz="1800" dirty="0"/>
          </a:p>
        </p:txBody>
      </p:sp>
      <p:sp>
        <p:nvSpPr>
          <p:cNvPr id="2" name="Title 1">
            <a:extLst>
              <a:ext uri="{FF2B5EF4-FFF2-40B4-BE49-F238E27FC236}">
                <a16:creationId xmlns:a16="http://schemas.microsoft.com/office/drawing/2014/main" id="{F1AF920A-5E55-4954-8449-01CCFE9DA6D9}"/>
              </a:ext>
            </a:extLst>
          </p:cNvPr>
          <p:cNvSpPr>
            <a:spLocks noGrp="1"/>
          </p:cNvSpPr>
          <p:nvPr>
            <p:ph type="title"/>
          </p:nvPr>
        </p:nvSpPr>
        <p:spPr>
          <a:xfrm>
            <a:off x="1057828" y="302004"/>
            <a:ext cx="10528430" cy="931178"/>
          </a:xfrm>
        </p:spPr>
        <p:txBody>
          <a:bodyPr/>
          <a:lstStyle/>
          <a:p>
            <a:r>
              <a:rPr lang="en-US"/>
              <a:t>FPT eCovax - vắc xin không thể thiếu cho doanh nghiệp </a:t>
            </a:r>
            <a:endParaRPr lang="en-US" dirty="0"/>
          </a:p>
        </p:txBody>
      </p:sp>
      <p:pic>
        <p:nvPicPr>
          <p:cNvPr id="4" name="Picture 3"/>
          <p:cNvPicPr>
            <a:picLocks noChangeAspect="1"/>
          </p:cNvPicPr>
          <p:nvPr/>
        </p:nvPicPr>
        <p:blipFill>
          <a:blip r:embed="rId2"/>
          <a:stretch>
            <a:fillRect/>
          </a:stretch>
        </p:blipFill>
        <p:spPr>
          <a:xfrm>
            <a:off x="8895270" y="1807931"/>
            <a:ext cx="1288594" cy="473256"/>
          </a:xfrm>
          <a:prstGeom prst="rect">
            <a:avLst/>
          </a:prstGeom>
        </p:spPr>
      </p:pic>
      <p:sp>
        <p:nvSpPr>
          <p:cNvPr id="83" name="Text Placeholder 23"/>
          <p:cNvSpPr txBox="1"/>
          <p:nvPr/>
        </p:nvSpPr>
        <p:spPr bwMode="auto">
          <a:xfrm>
            <a:off x="8358632" y="3928337"/>
            <a:ext cx="322762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fontAlgn="base">
              <a:lnSpc>
                <a:spcPct val="90000"/>
              </a:lnSpc>
              <a:spcBef>
                <a:spcPts val="1000"/>
              </a:spcBef>
              <a:spcAft>
                <a:spcPct val="0"/>
              </a:spcAft>
              <a:buFont typeface="Arial" panose="020B0704020202020204" pitchFamily="34" charset="0"/>
              <a:buNone/>
              <a:defRPr sz="1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lnSpc>
                <a:spcPct val="110000"/>
              </a:lnSpc>
              <a:spcBef>
                <a:spcPts val="0"/>
              </a:spcBef>
              <a:defRPr/>
            </a:pPr>
            <a:r>
              <a:rPr lang="en-US" altLang="en-US" dirty="0" err="1">
                <a:latin typeface="Open Sans" panose="020B0606030504020204" pitchFamily="34" charset="0"/>
                <a:ea typeface="Open Sans" panose="020B0606030504020204" pitchFamily="34" charset="0"/>
                <a:cs typeface="Open Sans" panose="020B0606030504020204" pitchFamily="34" charset="0"/>
              </a:rPr>
              <a:t>Số</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hóa</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quy</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trình</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xử</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lý</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đề</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xuất</a:t>
            </a:r>
            <a:r>
              <a:rPr lang="en-US" altLang="en-US" dirty="0">
                <a:latin typeface="Open Sans" panose="020B0606030504020204" pitchFamily="34" charset="0"/>
                <a:ea typeface="Open Sans" panose="020B0606030504020204" pitchFamily="34" charset="0"/>
                <a:cs typeface="Open Sans" panose="020B0606030504020204" pitchFamily="34" charset="0"/>
              </a:rPr>
              <a:t> &amp; </a:t>
            </a:r>
            <a:r>
              <a:rPr lang="en-US" altLang="en-US" dirty="0" err="1">
                <a:latin typeface="Open Sans" panose="020B0606030504020204" pitchFamily="34" charset="0"/>
                <a:ea typeface="Open Sans" panose="020B0606030504020204" pitchFamily="34" charset="0"/>
                <a:cs typeface="Open Sans" panose="020B0606030504020204" pitchFamily="34" charset="0"/>
              </a:rPr>
              <a:t>phê</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duyệt</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defRPr/>
            </a:pPr>
            <a:r>
              <a:rPr lang="en-US" altLang="en-US" dirty="0" err="1">
                <a:latin typeface="Open Sans" panose="020B0606030504020204" pitchFamily="34" charset="0"/>
                <a:ea typeface="Open Sans" panose="020B0606030504020204" pitchFamily="34" charset="0"/>
                <a:cs typeface="Open Sans" panose="020B0606030504020204" pitchFamily="34" charset="0"/>
              </a:rPr>
              <a:t>Phân</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luồng</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đề</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xuất</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và</a:t>
            </a:r>
            <a:r>
              <a:rPr lang="en-US" altLang="en-US" dirty="0">
                <a:latin typeface="Open Sans" panose="020B0606030504020204" pitchFamily="34" charset="0"/>
                <a:ea typeface="Open Sans" panose="020B0606030504020204" pitchFamily="34" charset="0"/>
                <a:cs typeface="Open Sans" panose="020B0606030504020204" pitchFamily="34" charset="0"/>
              </a:rPr>
              <a:t> ra </a:t>
            </a:r>
            <a:r>
              <a:rPr lang="en-US" altLang="en-US" dirty="0" err="1">
                <a:latin typeface="Open Sans" panose="020B0606030504020204" pitchFamily="34" charset="0"/>
                <a:ea typeface="Open Sans" panose="020B0606030504020204" pitchFamily="34" charset="0"/>
                <a:cs typeface="Open Sans" panose="020B0606030504020204" pitchFamily="34" charset="0"/>
              </a:rPr>
              <a:t>quyết</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định</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Bef>
                <a:spcPts val="0"/>
              </a:spcBef>
              <a:defRPr/>
            </a:pPr>
            <a:r>
              <a:rPr lang="en-US" altLang="en-US" dirty="0" err="1">
                <a:latin typeface="Open Sans" panose="020B0606030504020204" pitchFamily="34" charset="0"/>
                <a:ea typeface="Open Sans" panose="020B0606030504020204" pitchFamily="34" charset="0"/>
                <a:cs typeface="Open Sans" panose="020B0606030504020204" pitchFamily="34" charset="0"/>
              </a:rPr>
              <a:t>Lưu</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trữ</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và</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quản</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lý</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trích</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xuất</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dữ</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liệu</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Bef>
                <a:spcPts val="0"/>
              </a:spcBef>
              <a:defRPr/>
            </a:pPr>
            <a:r>
              <a:rPr lang="en-US" altLang="en-US" dirty="0" err="1">
                <a:latin typeface="Open Sans" panose="020B0606030504020204" pitchFamily="34" charset="0"/>
                <a:ea typeface="Open Sans" panose="020B0606030504020204" pitchFamily="34" charset="0"/>
                <a:cs typeface="Open Sans" panose="020B0606030504020204" pitchFamily="34" charset="0"/>
              </a:rPr>
              <a:t>Tiết</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kiệm</a:t>
            </a:r>
            <a:r>
              <a:rPr lang="en-US" altLang="en-US" dirty="0">
                <a:latin typeface="Open Sans" panose="020B0606030504020204" pitchFamily="34" charset="0"/>
                <a:ea typeface="Open Sans" panose="020B0606030504020204" pitchFamily="34" charset="0"/>
                <a:cs typeface="Open Sans" panose="020B0606030504020204" pitchFamily="34" charset="0"/>
              </a:rPr>
              <a:t> 90% </a:t>
            </a:r>
            <a:r>
              <a:rPr lang="en-US" altLang="en-US" dirty="0" err="1">
                <a:latin typeface="Open Sans" panose="020B0606030504020204" pitchFamily="34" charset="0"/>
                <a:ea typeface="Open Sans" panose="020B0606030504020204" pitchFamily="34" charset="0"/>
                <a:cs typeface="Open Sans" panose="020B0606030504020204" pitchFamily="34" charset="0"/>
              </a:rPr>
              <a:t>xử</a:t>
            </a:r>
            <a:r>
              <a:rPr lang="en-US" altLang="en-US" dirty="0">
                <a:latin typeface="Open Sans" panose="020B0606030504020204" pitchFamily="34" charset="0"/>
                <a:ea typeface="Open Sans" panose="020B0606030504020204" pitchFamily="34" charset="0"/>
                <a:cs typeface="Open Sans" panose="020B0606030504020204" pitchFamily="34" charset="0"/>
              </a:rPr>
              <a:t> </a:t>
            </a:r>
            <a:r>
              <a:rPr lang="en-US" altLang="en-US" dirty="0" err="1">
                <a:latin typeface="Open Sans" panose="020B0606030504020204" pitchFamily="34" charset="0"/>
                <a:ea typeface="Open Sans" panose="020B0606030504020204" pitchFamily="34" charset="0"/>
                <a:cs typeface="Open Sans" panose="020B0606030504020204" pitchFamily="34" charset="0"/>
              </a:rPr>
              <a:t>lý</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Bef>
                <a:spcPts val="0"/>
              </a:spcBef>
              <a:defRPr/>
            </a:pPr>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8" name="Group 87"/>
          <p:cNvGrpSpPr/>
          <p:nvPr/>
        </p:nvGrpSpPr>
        <p:grpSpPr>
          <a:xfrm>
            <a:off x="130411" y="3429781"/>
            <a:ext cx="3349625" cy="1151890"/>
            <a:chOff x="-72" y="4759"/>
            <a:chExt cx="5275" cy="1814"/>
          </a:xfrm>
        </p:grpSpPr>
        <p:sp>
          <p:nvSpPr>
            <p:cNvPr id="89" name="Text Placeholder 27"/>
            <p:cNvSpPr txBox="1"/>
            <p:nvPr/>
          </p:nvSpPr>
          <p:spPr bwMode="auto">
            <a:xfrm>
              <a:off x="1035" y="4759"/>
              <a:ext cx="416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r" rtl="0" fontAlgn="base">
                <a:lnSpc>
                  <a:spcPct val="90000"/>
                </a:lnSpc>
                <a:spcBef>
                  <a:spcPts val="1000"/>
                </a:spcBef>
                <a:spcAft>
                  <a:spcPct val="0"/>
                </a:spcAft>
                <a:buFont typeface="Arial" panose="020B0704020202020204" pitchFamily="34" charset="0"/>
                <a:buNone/>
                <a:defRPr kumimoji="0" lang="en-US" sz="2000" b="1" i="0" u="none" strike="noStrike" kern="1200" cap="none" normalizeH="0" baseline="0" dirty="0" smtClean="0">
                  <a:ln>
                    <a:noFill/>
                  </a:ln>
                  <a:solidFill>
                    <a:schemeClr val="tx1"/>
                  </a:solidFill>
                  <a:effectLst/>
                  <a:latin typeface="Open Sans" panose="020B0306030504020204" pitchFamily="34" charset="0"/>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umimoji="0" lang="ru-RU" sz="2400" b="1" i="0" u="none" strike="noStrike" kern="1200" cap="none" normalizeH="0" baseline="0" dirty="0">
                  <a:ln>
                    <a:noFill/>
                  </a:ln>
                  <a:solidFill>
                    <a:srgbClr val="FE2635"/>
                  </a:solidFill>
                  <a:effectLst/>
                  <a:latin typeface="Open Sans" panose="020B0306030504020204" pitchFamily="34" charset="0"/>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defRPr/>
              </a:pPr>
              <a:r>
                <a:rPr lang="en-US" alt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Hợp đồng điện tử   </a:t>
              </a:r>
              <a:endParaRPr lang="en-US" altLang="en-US"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Text Placeholder 28"/>
            <p:cNvSpPr txBox="1"/>
            <p:nvPr/>
          </p:nvSpPr>
          <p:spPr bwMode="auto">
            <a:xfrm>
              <a:off x="-72" y="5362"/>
              <a:ext cx="5275" cy="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r" rtl="0" fontAlgn="base">
                <a:lnSpc>
                  <a:spcPct val="90000"/>
                </a:lnSpc>
                <a:spcBef>
                  <a:spcPts val="1000"/>
                </a:spcBef>
                <a:spcAft>
                  <a:spcPct val="0"/>
                </a:spcAft>
                <a:buFont typeface="Arial" panose="020B0704020202020204" pitchFamily="34" charset="0"/>
                <a:buNone/>
                <a:defRPr sz="1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Dễ dàng theo dõi, phân quyền</a:t>
              </a:r>
            </a:p>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Ký hợp đồng theo lô</a:t>
              </a:r>
            </a:p>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Hỗ trợ nhiều loại ký số (ảnh, token...)</a:t>
              </a:r>
            </a:p>
            <a:p>
              <a:pPr>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Quản lý mô hình phân tán theo nhiều cấp</a:t>
              </a:r>
            </a:p>
          </p:txBody>
        </p:sp>
      </p:grpSp>
      <p:grpSp>
        <p:nvGrpSpPr>
          <p:cNvPr id="95" name="Group 94"/>
          <p:cNvGrpSpPr/>
          <p:nvPr/>
        </p:nvGrpSpPr>
        <p:grpSpPr>
          <a:xfrm>
            <a:off x="6913923" y="5307138"/>
            <a:ext cx="4525042" cy="1195070"/>
            <a:chOff x="10486" y="2509"/>
            <a:chExt cx="4701" cy="1882"/>
          </a:xfrm>
        </p:grpSpPr>
        <p:sp>
          <p:nvSpPr>
            <p:cNvPr id="96" name="Text Placeholder 23"/>
            <p:cNvSpPr txBox="1"/>
            <p:nvPr/>
          </p:nvSpPr>
          <p:spPr bwMode="auto">
            <a:xfrm>
              <a:off x="10503" y="3081"/>
              <a:ext cx="4082"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fontAlgn="base">
                <a:lnSpc>
                  <a:spcPct val="90000"/>
                </a:lnSpc>
                <a:spcBef>
                  <a:spcPts val="1000"/>
                </a:spcBef>
                <a:spcAft>
                  <a:spcPct val="0"/>
                </a:spcAft>
                <a:buFont typeface="Arial" panose="020B0704020202020204" pitchFamily="34" charset="0"/>
                <a:buNone/>
                <a:defRPr sz="1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T</a:t>
              </a:r>
              <a:r>
                <a:rPr lang="vi-VN" altLang="en-US">
                  <a:latin typeface="Open Sans" panose="020B0606030504020204" pitchFamily="34" charset="0"/>
                  <a:ea typeface="Open Sans" panose="020B0606030504020204" pitchFamily="34" charset="0"/>
                  <a:cs typeface="Open Sans" panose="020B0606030504020204" pitchFamily="34" charset="0"/>
                </a:rPr>
                <a:t>iêu chuẩn bảo mật cao nhất FIPS 140-2 mức 4</a:t>
              </a:r>
              <a:endParaRPr lang="en-US" altLang="en-US">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defRPr/>
              </a:pPr>
              <a:r>
                <a:rPr lang="en-US">
                  <a:latin typeface="Open Sans" panose="020B0606030504020204" pitchFamily="34" charset="0"/>
                  <a:ea typeface="Open Sans" panose="020B0606030504020204" pitchFamily="34" charset="0"/>
                  <a:cs typeface="Open Sans" panose="020B0606030504020204" pitchFamily="34" charset="0"/>
                </a:rPr>
                <a:t>Ký số bất cứ khi nào cần, bất kỳ đâu</a:t>
              </a:r>
            </a:p>
            <a:p>
              <a:pPr lvl="0">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100.000+ khách hàng đang tin dung</a:t>
              </a:r>
            </a:p>
            <a:p>
              <a:pPr>
                <a:lnSpc>
                  <a:spcPct val="110000"/>
                </a:lnSpc>
                <a:spcBef>
                  <a:spcPts val="0"/>
                </a:spcBef>
                <a:defRPr/>
              </a:pPr>
              <a:r>
                <a:rPr lang="en-US" altLang="en-US">
                  <a:latin typeface="Open Sans" panose="020B0606030504020204" pitchFamily="34" charset="0"/>
                  <a:ea typeface="Open Sans" panose="020B0606030504020204" pitchFamily="34" charset="0"/>
                  <a:cs typeface="Open Sans" panose="020B0606030504020204" pitchFamily="34" charset="0"/>
                </a:rPr>
                <a:t>Văn bản nội bộ, thỏa thuận dân sự, thương mại</a:t>
              </a:r>
            </a:p>
          </p:txBody>
        </p:sp>
        <p:sp>
          <p:nvSpPr>
            <p:cNvPr id="97" name="Text Placeholder 24"/>
            <p:cNvSpPr txBox="1"/>
            <p:nvPr/>
          </p:nvSpPr>
          <p:spPr bwMode="auto">
            <a:xfrm>
              <a:off x="10486" y="2509"/>
              <a:ext cx="470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fontAlgn="base">
                <a:lnSpc>
                  <a:spcPct val="90000"/>
                </a:lnSpc>
                <a:spcBef>
                  <a:spcPts val="1000"/>
                </a:spcBef>
                <a:spcAft>
                  <a:spcPct val="0"/>
                </a:spcAft>
                <a:buFont typeface="Arial" panose="020B0704020202020204" pitchFamily="34" charset="0"/>
                <a:buNone/>
                <a:defRPr kumimoji="0" lang="en-US" sz="2000" b="1" i="0" u="none" strike="noStrike" kern="1200" cap="none" normalizeH="0" baseline="0" dirty="0" smtClean="0">
                  <a:ln>
                    <a:noFill/>
                  </a:ln>
                  <a:solidFill>
                    <a:schemeClr val="tx1"/>
                  </a:solidFill>
                  <a:effectLst/>
                  <a:latin typeface="Open Sans" panose="020B0306030504020204" pitchFamily="34" charset="0"/>
                  <a:ea typeface="+mn-ea"/>
                  <a:cs typeface="+mn-cs"/>
                </a:defRPr>
              </a:lvl1pPr>
              <a:lvl2pPr marL="6858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2pPr>
              <a:lvl3pPr marL="11430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3pPr>
              <a:lvl4pPr marL="1600200" indent="-228600" algn="l" rtl="0" fontAlgn="base">
                <a:lnSpc>
                  <a:spcPct val="90000"/>
                </a:lnSpc>
                <a:spcBef>
                  <a:spcPts val="500"/>
                </a:spcBef>
                <a:spcAft>
                  <a:spcPct val="0"/>
                </a:spcAft>
                <a:buFont typeface="Arial" panose="020B0704020202020204" pitchFamily="34" charset="0"/>
                <a:buChar char="•"/>
                <a:defRPr kumimoji="0" lang="en-US" sz="2400" b="1" i="0" u="none" strike="noStrike" kern="1200" cap="none" normalizeH="0" baseline="0" dirty="0" smtClean="0">
                  <a:ln>
                    <a:noFill/>
                  </a:ln>
                  <a:solidFill>
                    <a:srgbClr val="FE2635"/>
                  </a:solidFill>
                  <a:effectLst/>
                  <a:latin typeface="Open Sans" panose="020B0306030504020204" pitchFamily="34" charset="0"/>
                  <a:ea typeface="+mn-ea"/>
                  <a:cs typeface="+mn-cs"/>
                </a:defRPr>
              </a:lvl4pPr>
              <a:lvl5pPr marL="2057400" indent="-228600" algn="l" rtl="0" fontAlgn="base">
                <a:lnSpc>
                  <a:spcPct val="90000"/>
                </a:lnSpc>
                <a:spcBef>
                  <a:spcPts val="500"/>
                </a:spcBef>
                <a:spcAft>
                  <a:spcPct val="0"/>
                </a:spcAft>
                <a:buFont typeface="Arial" panose="020B0704020202020204" pitchFamily="34" charset="0"/>
                <a:buChar char="•"/>
                <a:defRPr kumimoji="0" lang="ru-RU" sz="2400" b="1" i="0" u="none" strike="noStrike" kern="1200" cap="none" normalizeH="0" baseline="0" dirty="0">
                  <a:ln>
                    <a:noFill/>
                  </a:ln>
                  <a:solidFill>
                    <a:srgbClr val="FE2635"/>
                  </a:solidFill>
                  <a:effectLst/>
                  <a:latin typeface="Open Sans" panose="020B0306030504020204" pitchFamily="34" charset="0"/>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lvl="0">
                <a:spcAft>
                  <a:spcPts val="1200"/>
                </a:spcAft>
                <a:defRPr/>
              </a:pPr>
              <a:r>
                <a:rPr lang="en-US" alt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Chữ ký số FPT CA</a:t>
              </a:r>
              <a:endParaRPr lang="en-US" altLang="en-US" sz="16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98" name="Picture Placeholder 18">
            <a:extLst>
              <a:ext uri="{FF2B5EF4-FFF2-40B4-BE49-F238E27FC236}">
                <a16:creationId xmlns:a16="http://schemas.microsoft.com/office/drawing/2014/main" id="{340FFF63-64E5-4A66-B5DF-FBAF934D8662}"/>
              </a:ext>
            </a:extLst>
          </p:cNvPr>
          <p:cNvPicPr>
            <a:picLocks noChangeAspect="1"/>
          </p:cNvPicPr>
          <p:nvPr/>
        </p:nvPicPr>
        <p:blipFill rotWithShape="1">
          <a:blip r:embed="rId3"/>
          <a:srcRect l="-15076" t="-15203" r="-17527" b="-19372"/>
          <a:stretch/>
        </p:blipFill>
        <p:spPr>
          <a:xfrm>
            <a:off x="8850310" y="4976587"/>
            <a:ext cx="642288" cy="643035"/>
          </a:xfrm>
          <a:prstGeom prst="rect">
            <a:avLst/>
          </a:prstGeom>
        </p:spPr>
      </p:pic>
      <p:pic>
        <p:nvPicPr>
          <p:cNvPr id="99" name="Picture Placeholder 11"/>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t="4357" b="4357"/>
          <a:stretch>
            <a:fillRect/>
          </a:stretch>
        </p:blipFill>
        <p:spPr>
          <a:xfrm>
            <a:off x="2424554" y="2765574"/>
            <a:ext cx="1229156" cy="611541"/>
          </a:xfrm>
          <a:prstGeom prst="rect">
            <a:avLst/>
          </a:prstGeom>
          <a:ln w="6350">
            <a:noFill/>
          </a:ln>
        </p:spPr>
      </p:pic>
      <p:pic>
        <p:nvPicPr>
          <p:cNvPr id="84" name="Picture 2" descr="PHẦN MỀM CHO ĐIỀU HÀNH DOANH NGHIỆP TỪ BASE.VN- TẶNG 1 THÁNG SỬ DỤNG CHO  HỘI VIÊN HANOIBA">
            <a:extLst>
              <a:ext uri="{FF2B5EF4-FFF2-40B4-BE49-F238E27FC236}">
                <a16:creationId xmlns:a16="http://schemas.microsoft.com/office/drawing/2014/main" id="{54605B70-7CFA-624F-B001-C86A06D317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4393" y="3436288"/>
            <a:ext cx="1211298" cy="61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8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D424-001F-AB49-9890-F80067DE076C}"/>
              </a:ext>
            </a:extLst>
          </p:cNvPr>
          <p:cNvSpPr>
            <a:spLocks noGrp="1"/>
          </p:cNvSpPr>
          <p:nvPr>
            <p:ph type="title"/>
          </p:nvPr>
        </p:nvSpPr>
        <p:spPr>
          <a:xfrm>
            <a:off x="1057828" y="302004"/>
            <a:ext cx="9926402" cy="931178"/>
          </a:xfrm>
        </p:spPr>
        <p:txBody>
          <a:bodyPr/>
          <a:lstStyle/>
          <a:p>
            <a:r>
              <a:rPr lang="en-US"/>
              <a:t>FPT eCovax - vắc xin không thể thiếu cho doanh nghiệp</a:t>
            </a:r>
            <a:endParaRPr lang="en-VN"/>
          </a:p>
        </p:txBody>
      </p:sp>
      <p:pic>
        <p:nvPicPr>
          <p:cNvPr id="5" name="Picture 4" descr="A picture containing icon&#10;&#10;Description automatically generated">
            <a:extLst>
              <a:ext uri="{FF2B5EF4-FFF2-40B4-BE49-F238E27FC236}">
                <a16:creationId xmlns:a16="http://schemas.microsoft.com/office/drawing/2014/main" id="{D8CBA1E5-61C5-1D42-A8B3-F62B86252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904" y="1975202"/>
            <a:ext cx="2164921" cy="2164921"/>
          </a:xfrm>
          <a:prstGeom prst="rect">
            <a:avLst/>
          </a:prstGeom>
        </p:spPr>
      </p:pic>
      <p:sp>
        <p:nvSpPr>
          <p:cNvPr id="6" name="TextBox 5">
            <a:extLst>
              <a:ext uri="{FF2B5EF4-FFF2-40B4-BE49-F238E27FC236}">
                <a16:creationId xmlns:a16="http://schemas.microsoft.com/office/drawing/2014/main" id="{C7196849-23DA-4543-B1DE-CB66006DD0CC}"/>
              </a:ext>
            </a:extLst>
          </p:cNvPr>
          <p:cNvSpPr txBox="1"/>
          <p:nvPr/>
        </p:nvSpPr>
        <p:spPr>
          <a:xfrm>
            <a:off x="4555961" y="1673985"/>
            <a:ext cx="2476833" cy="1323439"/>
          </a:xfrm>
          <a:prstGeom prst="rect">
            <a:avLst/>
          </a:prstGeom>
          <a:noFill/>
        </p:spPr>
        <p:txBody>
          <a:bodyPr wrap="square" rtlCol="0">
            <a:spAutoFit/>
          </a:bodyPr>
          <a:lstStyle/>
          <a:p>
            <a:r>
              <a:rPr lang="en-US" sz="6000" b="1" dirty="0">
                <a:solidFill>
                  <a:srgbClr val="00B050"/>
                </a:solidFill>
              </a:rPr>
              <a:t>505 </a:t>
            </a:r>
            <a:r>
              <a:rPr lang="en-US" sz="2000" b="1" dirty="0" err="1">
                <a:solidFill>
                  <a:srgbClr val="00B050"/>
                </a:solidFill>
              </a:rPr>
              <a:t>Doanh</a:t>
            </a:r>
            <a:r>
              <a:rPr lang="en-US" sz="2000" b="1" dirty="0">
                <a:solidFill>
                  <a:srgbClr val="00B050"/>
                </a:solidFill>
              </a:rPr>
              <a:t> </a:t>
            </a:r>
            <a:r>
              <a:rPr lang="en-US" sz="2000" b="1" dirty="0" err="1">
                <a:solidFill>
                  <a:srgbClr val="00B050"/>
                </a:solidFill>
              </a:rPr>
              <a:t>Nghiệp</a:t>
            </a:r>
            <a:endParaRPr lang="en-US" sz="2000" dirty="0">
              <a:solidFill>
                <a:srgbClr val="00B050"/>
              </a:solidFill>
            </a:endParaRPr>
          </a:p>
        </p:txBody>
      </p:sp>
      <p:sp>
        <p:nvSpPr>
          <p:cNvPr id="7" name="TextBox 6">
            <a:extLst>
              <a:ext uri="{FF2B5EF4-FFF2-40B4-BE49-F238E27FC236}">
                <a16:creationId xmlns:a16="http://schemas.microsoft.com/office/drawing/2014/main" id="{9BE9FF83-9B59-A241-9E8D-6B4072634243}"/>
              </a:ext>
            </a:extLst>
          </p:cNvPr>
          <p:cNvSpPr txBox="1"/>
          <p:nvPr/>
        </p:nvSpPr>
        <p:spPr>
          <a:xfrm>
            <a:off x="7432930" y="1981762"/>
            <a:ext cx="4038619" cy="707886"/>
          </a:xfrm>
          <a:prstGeom prst="rect">
            <a:avLst/>
          </a:prstGeom>
          <a:noFill/>
        </p:spPr>
        <p:txBody>
          <a:bodyPr wrap="square" rtlCol="0">
            <a:spAutoFit/>
          </a:bodyPr>
          <a:lstStyle/>
          <a:p>
            <a:r>
              <a:rPr lang="en-US" sz="2000" dirty="0" err="1">
                <a:solidFill>
                  <a:srgbClr val="000000"/>
                </a:solidFill>
              </a:rPr>
              <a:t>quan</a:t>
            </a:r>
            <a:r>
              <a:rPr lang="en-US" sz="2000" dirty="0">
                <a:solidFill>
                  <a:srgbClr val="000000"/>
                </a:solidFill>
              </a:rPr>
              <a:t> </a:t>
            </a:r>
            <a:r>
              <a:rPr lang="en-US" sz="2000" dirty="0" err="1">
                <a:solidFill>
                  <a:srgbClr val="000000"/>
                </a:solidFill>
              </a:rPr>
              <a:t>tâm</a:t>
            </a:r>
            <a:r>
              <a:rPr lang="en-US" sz="2000" dirty="0">
                <a:solidFill>
                  <a:srgbClr val="000000"/>
                </a:solidFill>
              </a:rPr>
              <a:t> </a:t>
            </a:r>
            <a:r>
              <a:rPr lang="en-US" sz="2000" dirty="0" err="1">
                <a:solidFill>
                  <a:srgbClr val="000000"/>
                </a:solidFill>
              </a:rPr>
              <a:t>đăng</a:t>
            </a:r>
            <a:r>
              <a:rPr lang="en-US" sz="2000" dirty="0">
                <a:solidFill>
                  <a:srgbClr val="000000"/>
                </a:solidFill>
              </a:rPr>
              <a:t> </a:t>
            </a:r>
            <a:r>
              <a:rPr lang="en-US" sz="2000" dirty="0" err="1">
                <a:solidFill>
                  <a:srgbClr val="000000"/>
                </a:solidFill>
              </a:rPr>
              <a:t>ký</a:t>
            </a:r>
            <a:r>
              <a:rPr lang="en-US" sz="2000" dirty="0">
                <a:solidFill>
                  <a:srgbClr val="000000"/>
                </a:solidFill>
              </a:rPr>
              <a:t> </a:t>
            </a:r>
            <a:r>
              <a:rPr lang="en-US" sz="2000" dirty="0" err="1">
                <a:solidFill>
                  <a:srgbClr val="000000"/>
                </a:solidFill>
              </a:rPr>
              <a:t>sử</a:t>
            </a:r>
            <a:r>
              <a:rPr lang="en-US" sz="2000" dirty="0">
                <a:solidFill>
                  <a:srgbClr val="000000"/>
                </a:solidFill>
              </a:rPr>
              <a:t> </a:t>
            </a:r>
            <a:r>
              <a:rPr lang="en-US" sz="2000" dirty="0" err="1">
                <a:solidFill>
                  <a:srgbClr val="000000"/>
                </a:solidFill>
              </a:rPr>
              <a:t>dụng</a:t>
            </a:r>
            <a:r>
              <a:rPr lang="en-US" sz="2000" dirty="0">
                <a:solidFill>
                  <a:srgbClr val="000000"/>
                </a:solidFill>
              </a:rPr>
              <a:t> </a:t>
            </a:r>
            <a:r>
              <a:rPr lang="en-US" sz="2000" dirty="0" err="1">
                <a:solidFill>
                  <a:srgbClr val="000000"/>
                </a:solidFill>
              </a:rPr>
              <a:t>trọn</a:t>
            </a:r>
            <a:r>
              <a:rPr lang="en-US" sz="2000" dirty="0">
                <a:solidFill>
                  <a:srgbClr val="000000"/>
                </a:solidFill>
              </a:rPr>
              <a:t> </a:t>
            </a:r>
            <a:r>
              <a:rPr lang="en-US" sz="2000" dirty="0" err="1">
                <a:solidFill>
                  <a:srgbClr val="000000"/>
                </a:solidFill>
              </a:rPr>
              <a:t>bộ</a:t>
            </a:r>
            <a:r>
              <a:rPr lang="en-US" sz="2000" dirty="0">
                <a:solidFill>
                  <a:srgbClr val="000000"/>
                </a:solidFill>
              </a:rPr>
              <a:t> </a:t>
            </a:r>
            <a:r>
              <a:rPr lang="en-US" sz="2000" dirty="0" err="1">
                <a:solidFill>
                  <a:srgbClr val="000000"/>
                </a:solidFill>
              </a:rPr>
              <a:t>giải</a:t>
            </a:r>
            <a:r>
              <a:rPr lang="en-US" sz="2000" dirty="0">
                <a:solidFill>
                  <a:srgbClr val="000000"/>
                </a:solidFill>
              </a:rPr>
              <a:t> </a:t>
            </a:r>
            <a:r>
              <a:rPr lang="en-US" sz="2000" dirty="0" err="1">
                <a:solidFill>
                  <a:srgbClr val="000000"/>
                </a:solidFill>
              </a:rPr>
              <a:t>pháp</a:t>
            </a:r>
            <a:r>
              <a:rPr lang="en-US" sz="2000" dirty="0">
                <a:solidFill>
                  <a:srgbClr val="000000"/>
                </a:solidFill>
              </a:rPr>
              <a:t> FPT </a:t>
            </a:r>
            <a:r>
              <a:rPr lang="en-US" sz="2000" dirty="0" err="1">
                <a:solidFill>
                  <a:srgbClr val="000000"/>
                </a:solidFill>
              </a:rPr>
              <a:t>eCovax</a:t>
            </a:r>
            <a:endParaRPr lang="vi-VN" sz="2000" dirty="0">
              <a:solidFill>
                <a:srgbClr val="000000"/>
              </a:solidFill>
            </a:endParaRPr>
          </a:p>
        </p:txBody>
      </p:sp>
      <p:pic>
        <p:nvPicPr>
          <p:cNvPr id="11" name="Picture 10" descr="A picture containing text, clipart&#10;&#10;Description automatically generated">
            <a:extLst>
              <a:ext uri="{FF2B5EF4-FFF2-40B4-BE49-F238E27FC236}">
                <a16:creationId xmlns:a16="http://schemas.microsoft.com/office/drawing/2014/main" id="{EE899EF4-E7B3-6144-98C7-12BB40FD5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92" y="1961091"/>
            <a:ext cx="1634032" cy="2164920"/>
          </a:xfrm>
          <a:prstGeom prst="rect">
            <a:avLst/>
          </a:prstGeom>
        </p:spPr>
      </p:pic>
      <p:sp>
        <p:nvSpPr>
          <p:cNvPr id="9" name="TextBox 8">
            <a:extLst>
              <a:ext uri="{FF2B5EF4-FFF2-40B4-BE49-F238E27FC236}">
                <a16:creationId xmlns:a16="http://schemas.microsoft.com/office/drawing/2014/main" id="{C47CE14C-26F2-D04E-834F-CABAE89233F0}"/>
              </a:ext>
            </a:extLst>
          </p:cNvPr>
          <p:cNvSpPr txBox="1"/>
          <p:nvPr/>
        </p:nvSpPr>
        <p:spPr>
          <a:xfrm>
            <a:off x="4555961" y="4467846"/>
            <a:ext cx="2476833" cy="1323439"/>
          </a:xfrm>
          <a:prstGeom prst="rect">
            <a:avLst/>
          </a:prstGeom>
          <a:noFill/>
        </p:spPr>
        <p:txBody>
          <a:bodyPr wrap="square" rtlCol="0">
            <a:spAutoFit/>
          </a:bodyPr>
          <a:lstStyle/>
          <a:p>
            <a:r>
              <a:rPr lang="en-US" sz="6000" b="1" dirty="0">
                <a:solidFill>
                  <a:srgbClr val="00B050"/>
                </a:solidFill>
              </a:rPr>
              <a:t>170 </a:t>
            </a:r>
            <a:r>
              <a:rPr lang="en-US" sz="2000" b="1" dirty="0" err="1">
                <a:solidFill>
                  <a:srgbClr val="00B050"/>
                </a:solidFill>
              </a:rPr>
              <a:t>Doanh</a:t>
            </a:r>
            <a:r>
              <a:rPr lang="en-US" sz="2000" b="1" dirty="0">
                <a:solidFill>
                  <a:srgbClr val="00B050"/>
                </a:solidFill>
              </a:rPr>
              <a:t> </a:t>
            </a:r>
            <a:r>
              <a:rPr lang="en-US" sz="2000" b="1" dirty="0" err="1">
                <a:solidFill>
                  <a:srgbClr val="00B050"/>
                </a:solidFill>
              </a:rPr>
              <a:t>Nghiệp</a:t>
            </a:r>
            <a:endParaRPr lang="en-US" sz="6000" dirty="0">
              <a:solidFill>
                <a:srgbClr val="00B050"/>
              </a:solidFill>
            </a:endParaRPr>
          </a:p>
        </p:txBody>
      </p:sp>
      <p:sp>
        <p:nvSpPr>
          <p:cNvPr id="10" name="TextBox 9">
            <a:extLst>
              <a:ext uri="{FF2B5EF4-FFF2-40B4-BE49-F238E27FC236}">
                <a16:creationId xmlns:a16="http://schemas.microsoft.com/office/drawing/2014/main" id="{D34FE289-E9A6-AD4E-A276-B9EFD9F4B917}"/>
              </a:ext>
            </a:extLst>
          </p:cNvPr>
          <p:cNvSpPr txBox="1"/>
          <p:nvPr/>
        </p:nvSpPr>
        <p:spPr>
          <a:xfrm>
            <a:off x="7529689" y="4775623"/>
            <a:ext cx="4038619" cy="707886"/>
          </a:xfrm>
          <a:prstGeom prst="rect">
            <a:avLst/>
          </a:prstGeom>
          <a:noFill/>
        </p:spPr>
        <p:txBody>
          <a:bodyPr wrap="square" rtlCol="0">
            <a:spAutoFit/>
          </a:bodyPr>
          <a:lstStyle/>
          <a:p>
            <a:r>
              <a:rPr lang="en-US" sz="2000" dirty="0" err="1">
                <a:solidFill>
                  <a:srgbClr val="000000"/>
                </a:solidFill>
              </a:rPr>
              <a:t>đã</a:t>
            </a:r>
            <a:r>
              <a:rPr lang="en-US" sz="2000" dirty="0">
                <a:solidFill>
                  <a:srgbClr val="000000"/>
                </a:solidFill>
              </a:rPr>
              <a:t> </a:t>
            </a:r>
            <a:r>
              <a:rPr lang="en-US" sz="2000" dirty="0" err="1">
                <a:solidFill>
                  <a:srgbClr val="000000"/>
                </a:solidFill>
              </a:rPr>
              <a:t>và</a:t>
            </a:r>
            <a:r>
              <a:rPr lang="en-US" sz="2000" dirty="0">
                <a:solidFill>
                  <a:srgbClr val="000000"/>
                </a:solidFill>
              </a:rPr>
              <a:t> </a:t>
            </a:r>
            <a:r>
              <a:rPr lang="en-US" sz="2000" dirty="0" err="1">
                <a:solidFill>
                  <a:srgbClr val="000000"/>
                </a:solidFill>
              </a:rPr>
              <a:t>đang</a:t>
            </a:r>
            <a:r>
              <a:rPr lang="en-US" sz="2000" dirty="0">
                <a:solidFill>
                  <a:srgbClr val="000000"/>
                </a:solidFill>
              </a:rPr>
              <a:t> </a:t>
            </a:r>
            <a:r>
              <a:rPr lang="en-US" sz="2000" dirty="0" err="1">
                <a:solidFill>
                  <a:srgbClr val="000000"/>
                </a:solidFill>
              </a:rPr>
              <a:t>triển</a:t>
            </a:r>
            <a:r>
              <a:rPr lang="en-US" sz="2000" dirty="0">
                <a:solidFill>
                  <a:srgbClr val="000000"/>
                </a:solidFill>
              </a:rPr>
              <a:t> </a:t>
            </a:r>
            <a:r>
              <a:rPr lang="en-US" sz="2000" dirty="0" err="1">
                <a:solidFill>
                  <a:srgbClr val="000000"/>
                </a:solidFill>
              </a:rPr>
              <a:t>khai</a:t>
            </a:r>
            <a:r>
              <a:rPr lang="en-US" sz="2000" dirty="0">
                <a:solidFill>
                  <a:srgbClr val="000000"/>
                </a:solidFill>
              </a:rPr>
              <a:t> FPT </a:t>
            </a:r>
            <a:r>
              <a:rPr lang="en-US" sz="2000" dirty="0" err="1">
                <a:solidFill>
                  <a:srgbClr val="000000"/>
                </a:solidFill>
              </a:rPr>
              <a:t>eCovax</a:t>
            </a:r>
            <a:endParaRPr lang="vi-VN" sz="2000" dirty="0">
              <a:solidFill>
                <a:srgbClr val="000000"/>
              </a:solidFill>
            </a:endParaRPr>
          </a:p>
        </p:txBody>
      </p:sp>
    </p:spTree>
    <p:extLst>
      <p:ext uri="{BB962C8B-B14F-4D97-AF65-F5344CB8AC3E}">
        <p14:creationId xmlns:p14="http://schemas.microsoft.com/office/powerpoint/2010/main" val="796848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pnM0vpV"/>
  <p:tag name="ARTICULATE_PROJECT_OPEN" val="0"/>
  <p:tag name="ARTICULATE_SLIDE_COUNT" val="1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PT02">
      <a:dk1>
        <a:srgbClr val="081D4F"/>
      </a:dk1>
      <a:lt1>
        <a:srgbClr val="FFFFFF"/>
      </a:lt1>
      <a:dk2>
        <a:srgbClr val="081D4F"/>
      </a:dk2>
      <a:lt2>
        <a:srgbClr val="E7E6E6"/>
      </a:lt2>
      <a:accent1>
        <a:srgbClr val="1A7FD8"/>
      </a:accent1>
      <a:accent2>
        <a:srgbClr val="03AF50"/>
      </a:accent2>
      <a:accent3>
        <a:srgbClr val="F9A401"/>
      </a:accent3>
      <a:accent4>
        <a:srgbClr val="556A85"/>
      </a:accent4>
      <a:accent5>
        <a:srgbClr val="0852A4"/>
      </a:accent5>
      <a:accent6>
        <a:srgbClr val="E1E5EB"/>
      </a:accent6>
      <a:hlink>
        <a:srgbClr val="00B050"/>
      </a:hlink>
      <a:folHlink>
        <a:srgbClr val="F9A307"/>
      </a:folHlink>
    </a:clrScheme>
    <a:fontScheme name="Open Sans them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0142B5F9D0F546B5A4CDCE9A01DDA6" ma:contentTypeVersion="5" ma:contentTypeDescription="Create a new document." ma:contentTypeScope="" ma:versionID="5b5824f80629818237f61ac855db7aee">
  <xsd:schema xmlns:xsd="http://www.w3.org/2001/XMLSchema" xmlns:xs="http://www.w3.org/2001/XMLSchema" xmlns:p="http://schemas.microsoft.com/office/2006/metadata/properties" xmlns:ns2="eeacab8f-ba7c-4032-9bc8-a5b18316ad60" xmlns:ns3="26e3a5f3-8f37-44b7-8e2e-b6d838412c3e" targetNamespace="http://schemas.microsoft.com/office/2006/metadata/properties" ma:root="true" ma:fieldsID="9150be86ec47f449de2441d1171a4b3e" ns2:_="" ns3:_="">
    <xsd:import namespace="eeacab8f-ba7c-4032-9bc8-a5b18316ad60"/>
    <xsd:import namespace="26e3a5f3-8f37-44b7-8e2e-b6d838412c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cab8f-ba7c-4032-9bc8-a5b18316a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e3a5f3-8f37-44b7-8e2e-b6d838412c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982A1B-4D06-44ED-8104-4275615C0040}">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BDE608AA-990A-41B3-A05F-254B128BFFF6}">
  <ds:schemaRefs>
    <ds:schemaRef ds:uri="http://schemas.microsoft.com/sharepoint/v3/contenttype/forms"/>
  </ds:schemaRefs>
</ds:datastoreItem>
</file>

<file path=customXml/itemProps3.xml><?xml version="1.0" encoding="utf-8"?>
<ds:datastoreItem xmlns:ds="http://schemas.openxmlformats.org/officeDocument/2006/customXml" ds:itemID="{3E549593-A2A6-4DB2-9837-B39E8B4B9424}">
  <ds:schemaRefs>
    <ds:schemaRef ds:uri="http://schemas.microsoft.com/office/2006/metadata/contentType"/>
    <ds:schemaRef ds:uri="http://schemas.microsoft.com/office/2006/metadata/properties/metaAttributes"/>
    <ds:schemaRef ds:uri="http://www.w3.org/2000/xmlns/"/>
    <ds:schemaRef ds:uri="http://www.w3.org/2001/XMLSchema"/>
    <ds:schemaRef ds:uri="eeacab8f-ba7c-4032-9bc8-a5b18316ad60"/>
    <ds:schemaRef ds:uri="26e3a5f3-8f37-44b7-8e2e-b6d838412c3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4693</TotalTime>
  <Words>1211</Words>
  <Application>Microsoft Office PowerPoint</Application>
  <PresentationFormat>Widescreen</PresentationFormat>
  <Paragraphs>132</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vt:lpstr>
      <vt:lpstr>Calibri</vt:lpstr>
      <vt:lpstr>Helvetica Neue</vt:lpstr>
      <vt:lpstr>Livvic</vt:lpstr>
      <vt:lpstr>Open Sans</vt:lpstr>
      <vt:lpstr>Roboto Condensed Light</vt:lpstr>
      <vt:lpstr>SVN-Gotham</vt:lpstr>
      <vt:lpstr>Office Theme</vt:lpstr>
      <vt:lpstr>FPT eCovax</vt:lpstr>
      <vt:lpstr>Ảnh hưởng của Covid-19 đến hoạt động doanh nghiệp</vt:lpstr>
      <vt:lpstr>Ảnh hưởng của Covid-19 đến hoạt động doanh nghiệp</vt:lpstr>
      <vt:lpstr>Ảnh hưởng của Covid-19 đến hoạt động doanh nghiệp</vt:lpstr>
      <vt:lpstr>Ảnh hưởng của Covid-19 đến hoạt động doanh nghiệp</vt:lpstr>
      <vt:lpstr>Ảnh hưởng của Covid-19 đến hoạt động doanh nghiệp</vt:lpstr>
      <vt:lpstr>Kinh doanh không gián đoạn</vt:lpstr>
      <vt:lpstr>FPT eCovax - vắc xin không thể thiếu cho doanh nghiệp </vt:lpstr>
      <vt:lpstr>FPT eCovax - vắc xin không thể thiếu cho doanh nghiệp</vt:lpstr>
      <vt:lpstr>Câu chuyện kinh doanh không gián đoạn</vt:lpstr>
      <vt:lpstr>Câu chuyện kinh doanh không gián đoạn</vt:lpstr>
      <vt:lpstr>Câu chuyện kinh doanh không gián đoạn</vt:lpstr>
      <vt:lpstr>Câu chuyện kinh doanh không gián đoạn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Manh Linh (FTI HN)</dc:creator>
  <cp:lastModifiedBy>Nguyen Tien Linh (FTEL FTI HN)</cp:lastModifiedBy>
  <cp:revision>525</cp:revision>
  <dcterms:created xsi:type="dcterms:W3CDTF">2020-10-29T08:49:36Z</dcterms:created>
  <dcterms:modified xsi:type="dcterms:W3CDTF">2021-10-29T04:44:46Z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3E5688F9-D0E7-404B-8C67-5D8A7EDB83DF</vt:lpwstr>
  </property>
  <property fmtid="{D5CDD505-2E9C-101B-9397-08002B2CF9AE}" pid="3" name="ArticulatePath">
    <vt:lpwstr>dx_bac-giang_a-trieu_FINAL-2</vt:lpwstr>
  </property>
  <property fmtid="{D5CDD505-2E9C-101B-9397-08002B2CF9AE}" pid="4" name="ContentTypeId">
    <vt:lpwstr>0x010100C90142B5F9D0F546B5A4CDCE9A01DDA6</vt:lpwstr>
  </property>
</Properties>
</file>