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2" r:id="rId3"/>
    <p:sldId id="264" r:id="rId4"/>
    <p:sldId id="263" r:id="rId5"/>
    <p:sldId id="267" r:id="rId6"/>
    <p:sldId id="268" r:id="rId7"/>
    <p:sldId id="269" r:id="rId8"/>
    <p:sldId id="270" r:id="rId9"/>
    <p:sldId id="272" r:id="rId10"/>
    <p:sldId id="276" r:id="rId11"/>
    <p:sldId id="281" r:id="rId12"/>
    <p:sldId id="271" r:id="rId13"/>
    <p:sldId id="282" r:id="rId14"/>
    <p:sldId id="283" r:id="rId15"/>
    <p:sldId id="279" r:id="rId16"/>
    <p:sldId id="277" r:id="rId17"/>
    <p:sldId id="280" r:id="rId18"/>
    <p:sldId id="259" r:id="rId19"/>
    <p:sldId id="261" r:id="rId20"/>
    <p:sldId id="260" r:id="rId21"/>
    <p:sldId id="275" r:id="rId22"/>
    <p:sldId id="2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ở bài" id="{0189C738-469E-4ECB-9BA1-6455E1DF4C4B}">
          <p14:sldIdLst>
            <p14:sldId id="266"/>
            <p14:sldId id="262"/>
            <p14:sldId id="264"/>
          </p14:sldIdLst>
        </p14:section>
        <p14:section name="Lợi ích 1" id="{FF9E9B06-C98F-4C0C-9DC7-F9D6BCDA8219}">
          <p14:sldIdLst>
            <p14:sldId id="263"/>
            <p14:sldId id="267"/>
            <p14:sldId id="268"/>
          </p14:sldIdLst>
        </p14:section>
        <p14:section name="Lợi ích 2" id="{4EED16E3-66D1-4C3B-9718-EF1892A936C9}">
          <p14:sldIdLst>
            <p14:sldId id="269"/>
            <p14:sldId id="270"/>
            <p14:sldId id="272"/>
            <p14:sldId id="276"/>
            <p14:sldId id="281"/>
          </p14:sldIdLst>
        </p14:section>
        <p14:section name="Lợi ích 3" id="{F0757AB5-3E7C-41A8-B093-7E943C0BFA1F}">
          <p14:sldIdLst>
            <p14:sldId id="271"/>
            <p14:sldId id="282"/>
            <p14:sldId id="283"/>
            <p14:sldId id="279"/>
            <p14:sldId id="277"/>
            <p14:sldId id="280"/>
          </p14:sldIdLst>
        </p14:section>
        <p14:section name="Khuyến mãi" id="{F2B1D504-AD08-47B8-9746-AB5B32461696}">
          <p14:sldIdLst>
            <p14:sldId id="259"/>
            <p14:sldId id="261"/>
            <p14:sldId id="260"/>
            <p14:sldId id="275"/>
          </p14:sldIdLst>
        </p14:section>
        <p14:section name="File sua khi can" id="{CB04D6AC-64BB-4463-BC3F-A0E67821755C}">
          <p14:sldIdLst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343F"/>
    <a:srgbClr val="1F9ACC"/>
    <a:srgbClr val="332A23"/>
    <a:srgbClr val="9D9E58"/>
    <a:srgbClr val="1A3C65"/>
    <a:srgbClr val="58362A"/>
    <a:srgbClr val="BE1622"/>
    <a:srgbClr val="353430"/>
    <a:srgbClr val="32323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0E199-E29A-4FF0-8668-829E91C429A7}" type="doc">
      <dgm:prSet loTypeId="urn:microsoft.com/office/officeart/2005/8/layout/cycle7" loCatId="cycle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590928A9-6EFB-419C-BA39-3CFD559A3388}">
      <dgm:prSet phldrT="[Text]"/>
      <dgm:spPr/>
      <dgm:t>
        <a:bodyPr/>
        <a:lstStyle/>
        <a:p>
          <a:r>
            <a:rPr lang="en-US"/>
            <a:t>Quy trình</a:t>
          </a:r>
        </a:p>
      </dgm:t>
    </dgm:pt>
    <dgm:pt modelId="{1D6B12C3-911B-4CCB-91A4-6839395714EF}" type="parTrans" cxnId="{4FDB519C-C6AD-4C20-9BF9-BAB251B91FAF}">
      <dgm:prSet/>
      <dgm:spPr/>
      <dgm:t>
        <a:bodyPr/>
        <a:lstStyle/>
        <a:p>
          <a:endParaRPr lang="en-US"/>
        </a:p>
      </dgm:t>
    </dgm:pt>
    <dgm:pt modelId="{CAB376F5-AE93-45EA-9A4A-6513CFD56B36}" type="sibTrans" cxnId="{4FDB519C-C6AD-4C20-9BF9-BAB251B91FAF}">
      <dgm:prSet/>
      <dgm:spPr/>
      <dgm:t>
        <a:bodyPr/>
        <a:lstStyle/>
        <a:p>
          <a:endParaRPr lang="en-US"/>
        </a:p>
      </dgm:t>
    </dgm:pt>
    <dgm:pt modelId="{2B2D2FCE-C553-4B81-A883-D8764E44CE5F}">
      <dgm:prSet phldrT="[Text]"/>
      <dgm:spPr/>
      <dgm:t>
        <a:bodyPr/>
        <a:lstStyle/>
        <a:p>
          <a:r>
            <a:rPr lang="en-US"/>
            <a:t>Nhân sự</a:t>
          </a:r>
        </a:p>
      </dgm:t>
    </dgm:pt>
    <dgm:pt modelId="{2A17237D-2A50-4743-85AC-BE4DF1244A1B}" type="parTrans" cxnId="{912ECA18-449F-4C9E-8DEB-66DABA88F35B}">
      <dgm:prSet/>
      <dgm:spPr/>
      <dgm:t>
        <a:bodyPr/>
        <a:lstStyle/>
        <a:p>
          <a:endParaRPr lang="en-US"/>
        </a:p>
      </dgm:t>
    </dgm:pt>
    <dgm:pt modelId="{6BEA95E3-F4DB-43C3-B7F6-A260918F652A}" type="sibTrans" cxnId="{912ECA18-449F-4C9E-8DEB-66DABA88F35B}">
      <dgm:prSet/>
      <dgm:spPr/>
      <dgm:t>
        <a:bodyPr/>
        <a:lstStyle/>
        <a:p>
          <a:endParaRPr lang="en-US"/>
        </a:p>
      </dgm:t>
    </dgm:pt>
    <dgm:pt modelId="{37847743-22E0-4E65-892F-17EFA1DF2A91}">
      <dgm:prSet phldrT="[Text]"/>
      <dgm:spPr/>
      <dgm:t>
        <a:bodyPr/>
        <a:lstStyle/>
        <a:p>
          <a:r>
            <a:rPr lang="en-US"/>
            <a:t>Công việc</a:t>
          </a:r>
        </a:p>
      </dgm:t>
    </dgm:pt>
    <dgm:pt modelId="{DB258E0B-4163-4899-A9AC-BB8158493CE7}" type="parTrans" cxnId="{95E871A5-D47F-4C44-98A8-3659AD229D05}">
      <dgm:prSet/>
      <dgm:spPr/>
      <dgm:t>
        <a:bodyPr/>
        <a:lstStyle/>
        <a:p>
          <a:endParaRPr lang="en-US"/>
        </a:p>
      </dgm:t>
    </dgm:pt>
    <dgm:pt modelId="{84A85D84-4B87-49E1-BB1F-0C70611B5DA2}" type="sibTrans" cxnId="{95E871A5-D47F-4C44-98A8-3659AD229D05}">
      <dgm:prSet/>
      <dgm:spPr/>
      <dgm:t>
        <a:bodyPr/>
        <a:lstStyle/>
        <a:p>
          <a:endParaRPr lang="en-US"/>
        </a:p>
      </dgm:t>
    </dgm:pt>
    <dgm:pt modelId="{E7AAC068-CE68-4C4D-A6E8-406C2065800B}" type="pres">
      <dgm:prSet presAssocID="{B5D0E199-E29A-4FF0-8668-829E91C429A7}" presName="Name0" presStyleCnt="0">
        <dgm:presLayoutVars>
          <dgm:dir/>
          <dgm:resizeHandles val="exact"/>
        </dgm:presLayoutVars>
      </dgm:prSet>
      <dgm:spPr/>
    </dgm:pt>
    <dgm:pt modelId="{7EA16F9E-2DB2-4D6A-A320-AFF7D55D2532}" type="pres">
      <dgm:prSet presAssocID="{590928A9-6EFB-419C-BA39-3CFD559A3388}" presName="node" presStyleLbl="node1" presStyleIdx="0" presStyleCnt="3">
        <dgm:presLayoutVars>
          <dgm:bulletEnabled val="1"/>
        </dgm:presLayoutVars>
      </dgm:prSet>
      <dgm:spPr/>
    </dgm:pt>
    <dgm:pt modelId="{0FD4F7A0-F78E-4712-BEEE-0E33FC82266E}" type="pres">
      <dgm:prSet presAssocID="{CAB376F5-AE93-45EA-9A4A-6513CFD56B36}" presName="sibTrans" presStyleLbl="sibTrans2D1" presStyleIdx="0" presStyleCnt="3"/>
      <dgm:spPr/>
    </dgm:pt>
    <dgm:pt modelId="{9BEA6603-0692-4988-AA2F-73A81F5F67D9}" type="pres">
      <dgm:prSet presAssocID="{CAB376F5-AE93-45EA-9A4A-6513CFD56B36}" presName="connectorText" presStyleLbl="sibTrans2D1" presStyleIdx="0" presStyleCnt="3"/>
      <dgm:spPr/>
    </dgm:pt>
    <dgm:pt modelId="{7F39B60A-0A45-4369-9A7D-D9891C599075}" type="pres">
      <dgm:prSet presAssocID="{2B2D2FCE-C553-4B81-A883-D8764E44CE5F}" presName="node" presStyleLbl="node1" presStyleIdx="1" presStyleCnt="3">
        <dgm:presLayoutVars>
          <dgm:bulletEnabled val="1"/>
        </dgm:presLayoutVars>
      </dgm:prSet>
      <dgm:spPr/>
    </dgm:pt>
    <dgm:pt modelId="{A27E3287-4E63-44BB-874A-D841D21AB3B4}" type="pres">
      <dgm:prSet presAssocID="{6BEA95E3-F4DB-43C3-B7F6-A260918F652A}" presName="sibTrans" presStyleLbl="sibTrans2D1" presStyleIdx="1" presStyleCnt="3"/>
      <dgm:spPr/>
    </dgm:pt>
    <dgm:pt modelId="{55EB0752-3220-4FD6-AC62-9B0770ED9A28}" type="pres">
      <dgm:prSet presAssocID="{6BEA95E3-F4DB-43C3-B7F6-A260918F652A}" presName="connectorText" presStyleLbl="sibTrans2D1" presStyleIdx="1" presStyleCnt="3"/>
      <dgm:spPr/>
    </dgm:pt>
    <dgm:pt modelId="{716890BC-94AD-46ED-95E9-3AD186CE5AF8}" type="pres">
      <dgm:prSet presAssocID="{37847743-22E0-4E65-892F-17EFA1DF2A91}" presName="node" presStyleLbl="node1" presStyleIdx="2" presStyleCnt="3">
        <dgm:presLayoutVars>
          <dgm:bulletEnabled val="1"/>
        </dgm:presLayoutVars>
      </dgm:prSet>
      <dgm:spPr/>
    </dgm:pt>
    <dgm:pt modelId="{AA5D05ED-DA8C-4094-B47F-3F374C8DFB24}" type="pres">
      <dgm:prSet presAssocID="{84A85D84-4B87-49E1-BB1F-0C70611B5DA2}" presName="sibTrans" presStyleLbl="sibTrans2D1" presStyleIdx="2" presStyleCnt="3"/>
      <dgm:spPr/>
    </dgm:pt>
    <dgm:pt modelId="{929CBF4E-904B-4F04-94CD-0E86C4AB057A}" type="pres">
      <dgm:prSet presAssocID="{84A85D84-4B87-49E1-BB1F-0C70611B5DA2}" presName="connectorText" presStyleLbl="sibTrans2D1" presStyleIdx="2" presStyleCnt="3"/>
      <dgm:spPr/>
    </dgm:pt>
  </dgm:ptLst>
  <dgm:cxnLst>
    <dgm:cxn modelId="{C9A70710-39BD-4B2E-B6DD-AB6618A77B2E}" type="presOf" srcId="{590928A9-6EFB-419C-BA39-3CFD559A3388}" destId="{7EA16F9E-2DB2-4D6A-A320-AFF7D55D2532}" srcOrd="0" destOrd="0" presId="urn:microsoft.com/office/officeart/2005/8/layout/cycle7"/>
    <dgm:cxn modelId="{912ECA18-449F-4C9E-8DEB-66DABA88F35B}" srcId="{B5D0E199-E29A-4FF0-8668-829E91C429A7}" destId="{2B2D2FCE-C553-4B81-A883-D8764E44CE5F}" srcOrd="1" destOrd="0" parTransId="{2A17237D-2A50-4743-85AC-BE4DF1244A1B}" sibTransId="{6BEA95E3-F4DB-43C3-B7F6-A260918F652A}"/>
    <dgm:cxn modelId="{23320224-7AE9-4FFE-AB2E-5611426284EA}" type="presOf" srcId="{37847743-22E0-4E65-892F-17EFA1DF2A91}" destId="{716890BC-94AD-46ED-95E9-3AD186CE5AF8}" srcOrd="0" destOrd="0" presId="urn:microsoft.com/office/officeart/2005/8/layout/cycle7"/>
    <dgm:cxn modelId="{62C1834C-F158-4B20-A0C3-EB37A8716DD4}" type="presOf" srcId="{84A85D84-4B87-49E1-BB1F-0C70611B5DA2}" destId="{929CBF4E-904B-4F04-94CD-0E86C4AB057A}" srcOrd="1" destOrd="0" presId="urn:microsoft.com/office/officeart/2005/8/layout/cycle7"/>
    <dgm:cxn modelId="{1248034D-367C-4329-B9D6-39FADCE74581}" type="presOf" srcId="{2B2D2FCE-C553-4B81-A883-D8764E44CE5F}" destId="{7F39B60A-0A45-4369-9A7D-D9891C599075}" srcOrd="0" destOrd="0" presId="urn:microsoft.com/office/officeart/2005/8/layout/cycle7"/>
    <dgm:cxn modelId="{0E537981-EF95-40D2-B0DF-9E9FB34A0D6D}" type="presOf" srcId="{84A85D84-4B87-49E1-BB1F-0C70611B5DA2}" destId="{AA5D05ED-DA8C-4094-B47F-3F374C8DFB24}" srcOrd="0" destOrd="0" presId="urn:microsoft.com/office/officeart/2005/8/layout/cycle7"/>
    <dgm:cxn modelId="{DFD70A91-6610-4E91-8027-8A498636A542}" type="presOf" srcId="{B5D0E199-E29A-4FF0-8668-829E91C429A7}" destId="{E7AAC068-CE68-4C4D-A6E8-406C2065800B}" srcOrd="0" destOrd="0" presId="urn:microsoft.com/office/officeart/2005/8/layout/cycle7"/>
    <dgm:cxn modelId="{4FDB519C-C6AD-4C20-9BF9-BAB251B91FAF}" srcId="{B5D0E199-E29A-4FF0-8668-829E91C429A7}" destId="{590928A9-6EFB-419C-BA39-3CFD559A3388}" srcOrd="0" destOrd="0" parTransId="{1D6B12C3-911B-4CCB-91A4-6839395714EF}" sibTransId="{CAB376F5-AE93-45EA-9A4A-6513CFD56B36}"/>
    <dgm:cxn modelId="{3048C3A3-C457-4026-AE83-D8644F9EE4C4}" type="presOf" srcId="{CAB376F5-AE93-45EA-9A4A-6513CFD56B36}" destId="{0FD4F7A0-F78E-4712-BEEE-0E33FC82266E}" srcOrd="0" destOrd="0" presId="urn:microsoft.com/office/officeart/2005/8/layout/cycle7"/>
    <dgm:cxn modelId="{95E871A5-D47F-4C44-98A8-3659AD229D05}" srcId="{B5D0E199-E29A-4FF0-8668-829E91C429A7}" destId="{37847743-22E0-4E65-892F-17EFA1DF2A91}" srcOrd="2" destOrd="0" parTransId="{DB258E0B-4163-4899-A9AC-BB8158493CE7}" sibTransId="{84A85D84-4B87-49E1-BB1F-0C70611B5DA2}"/>
    <dgm:cxn modelId="{21E156CF-3150-4A66-A41F-E135A9DBD6C6}" type="presOf" srcId="{6BEA95E3-F4DB-43C3-B7F6-A260918F652A}" destId="{A27E3287-4E63-44BB-874A-D841D21AB3B4}" srcOrd="0" destOrd="0" presId="urn:microsoft.com/office/officeart/2005/8/layout/cycle7"/>
    <dgm:cxn modelId="{76D4FCD3-63E4-4B74-B8B1-7D73852C53E4}" type="presOf" srcId="{CAB376F5-AE93-45EA-9A4A-6513CFD56B36}" destId="{9BEA6603-0692-4988-AA2F-73A81F5F67D9}" srcOrd="1" destOrd="0" presId="urn:microsoft.com/office/officeart/2005/8/layout/cycle7"/>
    <dgm:cxn modelId="{7B0E82D6-ED14-4808-8C4C-171581D5E6A6}" type="presOf" srcId="{6BEA95E3-F4DB-43C3-B7F6-A260918F652A}" destId="{55EB0752-3220-4FD6-AC62-9B0770ED9A28}" srcOrd="1" destOrd="0" presId="urn:microsoft.com/office/officeart/2005/8/layout/cycle7"/>
    <dgm:cxn modelId="{937B637C-FD9D-4C3C-97D4-1846C0AC83E1}" type="presParOf" srcId="{E7AAC068-CE68-4C4D-A6E8-406C2065800B}" destId="{7EA16F9E-2DB2-4D6A-A320-AFF7D55D2532}" srcOrd="0" destOrd="0" presId="urn:microsoft.com/office/officeart/2005/8/layout/cycle7"/>
    <dgm:cxn modelId="{116F59C4-EAD3-444F-82F7-42347E4F218F}" type="presParOf" srcId="{E7AAC068-CE68-4C4D-A6E8-406C2065800B}" destId="{0FD4F7A0-F78E-4712-BEEE-0E33FC82266E}" srcOrd="1" destOrd="0" presId="urn:microsoft.com/office/officeart/2005/8/layout/cycle7"/>
    <dgm:cxn modelId="{69B2C69C-F83C-40D2-BAD7-0F6526FC51E8}" type="presParOf" srcId="{0FD4F7A0-F78E-4712-BEEE-0E33FC82266E}" destId="{9BEA6603-0692-4988-AA2F-73A81F5F67D9}" srcOrd="0" destOrd="0" presId="urn:microsoft.com/office/officeart/2005/8/layout/cycle7"/>
    <dgm:cxn modelId="{ECD6C723-C909-43AD-A638-0A382772AEF6}" type="presParOf" srcId="{E7AAC068-CE68-4C4D-A6E8-406C2065800B}" destId="{7F39B60A-0A45-4369-9A7D-D9891C599075}" srcOrd="2" destOrd="0" presId="urn:microsoft.com/office/officeart/2005/8/layout/cycle7"/>
    <dgm:cxn modelId="{4D3AAA1F-5919-471C-8865-F5F75D22421C}" type="presParOf" srcId="{E7AAC068-CE68-4C4D-A6E8-406C2065800B}" destId="{A27E3287-4E63-44BB-874A-D841D21AB3B4}" srcOrd="3" destOrd="0" presId="urn:microsoft.com/office/officeart/2005/8/layout/cycle7"/>
    <dgm:cxn modelId="{FFBA024D-5FD4-4B76-8A4F-D99C71BAD247}" type="presParOf" srcId="{A27E3287-4E63-44BB-874A-D841D21AB3B4}" destId="{55EB0752-3220-4FD6-AC62-9B0770ED9A28}" srcOrd="0" destOrd="0" presId="urn:microsoft.com/office/officeart/2005/8/layout/cycle7"/>
    <dgm:cxn modelId="{33C49F9C-F375-4B80-8E89-4BB8C91967A2}" type="presParOf" srcId="{E7AAC068-CE68-4C4D-A6E8-406C2065800B}" destId="{716890BC-94AD-46ED-95E9-3AD186CE5AF8}" srcOrd="4" destOrd="0" presId="urn:microsoft.com/office/officeart/2005/8/layout/cycle7"/>
    <dgm:cxn modelId="{40908B55-7264-435B-8AE6-F08F9413D361}" type="presParOf" srcId="{E7AAC068-CE68-4C4D-A6E8-406C2065800B}" destId="{AA5D05ED-DA8C-4094-B47F-3F374C8DFB24}" srcOrd="5" destOrd="0" presId="urn:microsoft.com/office/officeart/2005/8/layout/cycle7"/>
    <dgm:cxn modelId="{7D4B24FE-FB57-43F0-85A1-94AE8111BC7C}" type="presParOf" srcId="{AA5D05ED-DA8C-4094-B47F-3F374C8DFB24}" destId="{929CBF4E-904B-4F04-94CD-0E86C4AB057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55CE76-BFED-4BC4-AAD1-540AF13E995D}" type="doc">
      <dgm:prSet loTypeId="urn:microsoft.com/office/officeart/2005/8/layout/gear1" loCatId="cycle" qsTypeId="urn:microsoft.com/office/officeart/2005/8/quickstyle/simple5" qsCatId="simple" csTypeId="urn:microsoft.com/office/officeart/2005/8/colors/accent1_4" csCatId="accent1" phldr="1"/>
      <dgm:spPr/>
    </dgm:pt>
    <dgm:pt modelId="{97E90DBA-E378-4060-A415-3C205A173B3A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25E4B38B-666E-42C2-B81F-3397B9B443AE}" type="parTrans" cxnId="{75D13827-4800-47AD-A46E-32CCF0BA8098}">
      <dgm:prSet/>
      <dgm:spPr/>
      <dgm:t>
        <a:bodyPr/>
        <a:lstStyle/>
        <a:p>
          <a:endParaRPr lang="en-US"/>
        </a:p>
      </dgm:t>
    </dgm:pt>
    <dgm:pt modelId="{0D1870FC-756C-419D-93BF-659C0BA1FDF9}" type="sibTrans" cxnId="{75D13827-4800-47AD-A46E-32CCF0BA8098}">
      <dgm:prSet/>
      <dgm:spPr/>
      <dgm:t>
        <a:bodyPr/>
        <a:lstStyle/>
        <a:p>
          <a:endParaRPr lang="en-US"/>
        </a:p>
      </dgm:t>
    </dgm:pt>
    <dgm:pt modelId="{72598B80-9BE4-4559-B053-A7CAB2021732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BA82D340-30E1-4649-B732-870FCBF1AA79}" type="parTrans" cxnId="{66279AF3-498E-4912-8124-5BB5A61759FC}">
      <dgm:prSet/>
      <dgm:spPr/>
      <dgm:t>
        <a:bodyPr/>
        <a:lstStyle/>
        <a:p>
          <a:endParaRPr lang="en-US"/>
        </a:p>
      </dgm:t>
    </dgm:pt>
    <dgm:pt modelId="{491D9C77-7A5C-447F-B8DD-36C7A80EAE37}" type="sibTrans" cxnId="{66279AF3-498E-4912-8124-5BB5A61759FC}">
      <dgm:prSet/>
      <dgm:spPr/>
      <dgm:t>
        <a:bodyPr/>
        <a:lstStyle/>
        <a:p>
          <a:endParaRPr lang="en-US"/>
        </a:p>
      </dgm:t>
    </dgm:pt>
    <dgm:pt modelId="{E75C614C-FB3B-4C07-B532-2E7AAF44DE66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FE0AEE82-FF70-4618-BB3A-A7B1BE8C41BB}" type="parTrans" cxnId="{271D14B5-8C4F-4706-94D6-EB7DFF6A3DAA}">
      <dgm:prSet/>
      <dgm:spPr/>
      <dgm:t>
        <a:bodyPr/>
        <a:lstStyle/>
        <a:p>
          <a:endParaRPr lang="en-US"/>
        </a:p>
      </dgm:t>
    </dgm:pt>
    <dgm:pt modelId="{364D9E46-B058-4D6B-B613-59699CD44DCD}" type="sibTrans" cxnId="{271D14B5-8C4F-4706-94D6-EB7DFF6A3DAA}">
      <dgm:prSet/>
      <dgm:spPr/>
      <dgm:t>
        <a:bodyPr/>
        <a:lstStyle/>
        <a:p>
          <a:endParaRPr lang="en-US"/>
        </a:p>
      </dgm:t>
    </dgm:pt>
    <dgm:pt modelId="{84162581-EAD4-44E9-9401-064C6377D476}" type="pres">
      <dgm:prSet presAssocID="{9E55CE76-BFED-4BC4-AAD1-540AF13E995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55C3F06-6620-42A6-A5A5-71C750B149D9}" type="pres">
      <dgm:prSet presAssocID="{97E90DBA-E378-4060-A415-3C205A173B3A}" presName="gear1" presStyleLbl="node1" presStyleIdx="0" presStyleCnt="3">
        <dgm:presLayoutVars>
          <dgm:chMax val="1"/>
          <dgm:bulletEnabled val="1"/>
        </dgm:presLayoutVars>
      </dgm:prSet>
      <dgm:spPr/>
    </dgm:pt>
    <dgm:pt modelId="{99371E65-83FB-40FC-BF75-5F5F3BB65B41}" type="pres">
      <dgm:prSet presAssocID="{97E90DBA-E378-4060-A415-3C205A173B3A}" presName="gear1srcNode" presStyleLbl="node1" presStyleIdx="0" presStyleCnt="3"/>
      <dgm:spPr/>
    </dgm:pt>
    <dgm:pt modelId="{60900047-3354-4E14-BB1F-7675DC125F52}" type="pres">
      <dgm:prSet presAssocID="{97E90DBA-E378-4060-A415-3C205A173B3A}" presName="gear1dstNode" presStyleLbl="node1" presStyleIdx="0" presStyleCnt="3"/>
      <dgm:spPr/>
    </dgm:pt>
    <dgm:pt modelId="{F66D4E1D-0640-450D-84DF-E37C0DF2C805}" type="pres">
      <dgm:prSet presAssocID="{72598B80-9BE4-4559-B053-A7CAB2021732}" presName="gear2" presStyleLbl="node1" presStyleIdx="1" presStyleCnt="3">
        <dgm:presLayoutVars>
          <dgm:chMax val="1"/>
          <dgm:bulletEnabled val="1"/>
        </dgm:presLayoutVars>
      </dgm:prSet>
      <dgm:spPr/>
    </dgm:pt>
    <dgm:pt modelId="{C1900754-5972-4A9F-9404-0BC423F69A2A}" type="pres">
      <dgm:prSet presAssocID="{72598B80-9BE4-4559-B053-A7CAB2021732}" presName="gear2srcNode" presStyleLbl="node1" presStyleIdx="1" presStyleCnt="3"/>
      <dgm:spPr/>
    </dgm:pt>
    <dgm:pt modelId="{12F1360A-0074-46F1-A98C-20E171AD02BA}" type="pres">
      <dgm:prSet presAssocID="{72598B80-9BE4-4559-B053-A7CAB2021732}" presName="gear2dstNode" presStyleLbl="node1" presStyleIdx="1" presStyleCnt="3"/>
      <dgm:spPr/>
    </dgm:pt>
    <dgm:pt modelId="{B5E5633B-6EE3-4E87-8763-3136038B3740}" type="pres">
      <dgm:prSet presAssocID="{E75C614C-FB3B-4C07-B532-2E7AAF44DE66}" presName="gear3" presStyleLbl="node1" presStyleIdx="2" presStyleCnt="3"/>
      <dgm:spPr/>
    </dgm:pt>
    <dgm:pt modelId="{1A0ABB92-1227-4C51-977A-99F6CF678B40}" type="pres">
      <dgm:prSet presAssocID="{E75C614C-FB3B-4C07-B532-2E7AAF44DE66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CB2B9DF4-112C-4DBC-9D0E-78BF7149BEE2}" type="pres">
      <dgm:prSet presAssocID="{E75C614C-FB3B-4C07-B532-2E7AAF44DE66}" presName="gear3srcNode" presStyleLbl="node1" presStyleIdx="2" presStyleCnt="3"/>
      <dgm:spPr/>
    </dgm:pt>
    <dgm:pt modelId="{261ED1CB-9AE5-443B-A24C-73F11195BD8F}" type="pres">
      <dgm:prSet presAssocID="{E75C614C-FB3B-4C07-B532-2E7AAF44DE66}" presName="gear3dstNode" presStyleLbl="node1" presStyleIdx="2" presStyleCnt="3"/>
      <dgm:spPr/>
    </dgm:pt>
    <dgm:pt modelId="{DBD3DF04-7029-4B6F-A022-1E248E724C42}" type="pres">
      <dgm:prSet presAssocID="{0D1870FC-756C-419D-93BF-659C0BA1FDF9}" presName="connector1" presStyleLbl="sibTrans2D1" presStyleIdx="0" presStyleCnt="3"/>
      <dgm:spPr/>
    </dgm:pt>
    <dgm:pt modelId="{57293276-9623-4785-821D-C282E4E5B6C9}" type="pres">
      <dgm:prSet presAssocID="{491D9C77-7A5C-447F-B8DD-36C7A80EAE37}" presName="connector2" presStyleLbl="sibTrans2D1" presStyleIdx="1" presStyleCnt="3"/>
      <dgm:spPr/>
    </dgm:pt>
    <dgm:pt modelId="{FB88C426-2745-4893-972F-998AED1C7D28}" type="pres">
      <dgm:prSet presAssocID="{364D9E46-B058-4D6B-B613-59699CD44DCD}" presName="connector3" presStyleLbl="sibTrans2D1" presStyleIdx="2" presStyleCnt="3"/>
      <dgm:spPr/>
    </dgm:pt>
  </dgm:ptLst>
  <dgm:cxnLst>
    <dgm:cxn modelId="{50814D22-3877-4594-9128-5F3F1AA0B5EE}" type="presOf" srcId="{97E90DBA-E378-4060-A415-3C205A173B3A}" destId="{99371E65-83FB-40FC-BF75-5F5F3BB65B41}" srcOrd="1" destOrd="0" presId="urn:microsoft.com/office/officeart/2005/8/layout/gear1"/>
    <dgm:cxn modelId="{75D13827-4800-47AD-A46E-32CCF0BA8098}" srcId="{9E55CE76-BFED-4BC4-AAD1-540AF13E995D}" destId="{97E90DBA-E378-4060-A415-3C205A173B3A}" srcOrd="0" destOrd="0" parTransId="{25E4B38B-666E-42C2-B81F-3397B9B443AE}" sibTransId="{0D1870FC-756C-419D-93BF-659C0BA1FDF9}"/>
    <dgm:cxn modelId="{E376943A-0AFC-4320-9532-7E85DF98F977}" type="presOf" srcId="{72598B80-9BE4-4559-B053-A7CAB2021732}" destId="{C1900754-5972-4A9F-9404-0BC423F69A2A}" srcOrd="1" destOrd="0" presId="urn:microsoft.com/office/officeart/2005/8/layout/gear1"/>
    <dgm:cxn modelId="{30BAB75E-C02E-4039-9D8B-5360244CDBC0}" type="presOf" srcId="{0D1870FC-756C-419D-93BF-659C0BA1FDF9}" destId="{DBD3DF04-7029-4B6F-A022-1E248E724C42}" srcOrd="0" destOrd="0" presId="urn:microsoft.com/office/officeart/2005/8/layout/gear1"/>
    <dgm:cxn modelId="{8AE0F45F-5CA8-4BDA-80B3-1F6253D87B87}" type="presOf" srcId="{72598B80-9BE4-4559-B053-A7CAB2021732}" destId="{12F1360A-0074-46F1-A98C-20E171AD02BA}" srcOrd="2" destOrd="0" presId="urn:microsoft.com/office/officeart/2005/8/layout/gear1"/>
    <dgm:cxn modelId="{EDD8D860-DE39-4F9A-A068-D73B0965B276}" type="presOf" srcId="{E75C614C-FB3B-4C07-B532-2E7AAF44DE66}" destId="{261ED1CB-9AE5-443B-A24C-73F11195BD8F}" srcOrd="3" destOrd="0" presId="urn:microsoft.com/office/officeart/2005/8/layout/gear1"/>
    <dgm:cxn modelId="{31653346-889A-4B2D-931F-6FD84DEC11D0}" type="presOf" srcId="{97E90DBA-E378-4060-A415-3C205A173B3A}" destId="{955C3F06-6620-42A6-A5A5-71C750B149D9}" srcOrd="0" destOrd="0" presId="urn:microsoft.com/office/officeart/2005/8/layout/gear1"/>
    <dgm:cxn modelId="{2D72A34B-19DB-49A6-B21F-706DA39A5E48}" type="presOf" srcId="{491D9C77-7A5C-447F-B8DD-36C7A80EAE37}" destId="{57293276-9623-4785-821D-C282E4E5B6C9}" srcOrd="0" destOrd="0" presId="urn:microsoft.com/office/officeart/2005/8/layout/gear1"/>
    <dgm:cxn modelId="{F10ABA6C-B061-4C85-8371-E6F9BA144EA7}" type="presOf" srcId="{E75C614C-FB3B-4C07-B532-2E7AAF44DE66}" destId="{1A0ABB92-1227-4C51-977A-99F6CF678B40}" srcOrd="1" destOrd="0" presId="urn:microsoft.com/office/officeart/2005/8/layout/gear1"/>
    <dgm:cxn modelId="{D836EE75-9517-4206-AC05-44899B5B7855}" type="presOf" srcId="{97E90DBA-E378-4060-A415-3C205A173B3A}" destId="{60900047-3354-4E14-BB1F-7675DC125F52}" srcOrd="2" destOrd="0" presId="urn:microsoft.com/office/officeart/2005/8/layout/gear1"/>
    <dgm:cxn modelId="{ABE01299-349B-41A3-82B7-48076E02086F}" type="presOf" srcId="{E75C614C-FB3B-4C07-B532-2E7AAF44DE66}" destId="{B5E5633B-6EE3-4E87-8763-3136038B3740}" srcOrd="0" destOrd="0" presId="urn:microsoft.com/office/officeart/2005/8/layout/gear1"/>
    <dgm:cxn modelId="{A99210AF-B130-4A16-BBCA-897AEC344E35}" type="presOf" srcId="{E75C614C-FB3B-4C07-B532-2E7AAF44DE66}" destId="{CB2B9DF4-112C-4DBC-9D0E-78BF7149BEE2}" srcOrd="2" destOrd="0" presId="urn:microsoft.com/office/officeart/2005/8/layout/gear1"/>
    <dgm:cxn modelId="{271D14B5-8C4F-4706-94D6-EB7DFF6A3DAA}" srcId="{9E55CE76-BFED-4BC4-AAD1-540AF13E995D}" destId="{E75C614C-FB3B-4C07-B532-2E7AAF44DE66}" srcOrd="2" destOrd="0" parTransId="{FE0AEE82-FF70-4618-BB3A-A7B1BE8C41BB}" sibTransId="{364D9E46-B058-4D6B-B613-59699CD44DCD}"/>
    <dgm:cxn modelId="{2D7334B5-3F27-40FC-ACDA-C49BF2214DFE}" type="presOf" srcId="{9E55CE76-BFED-4BC4-AAD1-540AF13E995D}" destId="{84162581-EAD4-44E9-9401-064C6377D476}" srcOrd="0" destOrd="0" presId="urn:microsoft.com/office/officeart/2005/8/layout/gear1"/>
    <dgm:cxn modelId="{221218B6-548C-4034-8D20-AD4E32D3FA61}" type="presOf" srcId="{364D9E46-B058-4D6B-B613-59699CD44DCD}" destId="{FB88C426-2745-4893-972F-998AED1C7D28}" srcOrd="0" destOrd="0" presId="urn:microsoft.com/office/officeart/2005/8/layout/gear1"/>
    <dgm:cxn modelId="{5DD9B7F1-D7FA-4A56-B2E8-1A37FAA36696}" type="presOf" srcId="{72598B80-9BE4-4559-B053-A7CAB2021732}" destId="{F66D4E1D-0640-450D-84DF-E37C0DF2C805}" srcOrd="0" destOrd="0" presId="urn:microsoft.com/office/officeart/2005/8/layout/gear1"/>
    <dgm:cxn modelId="{66279AF3-498E-4912-8124-5BB5A61759FC}" srcId="{9E55CE76-BFED-4BC4-AAD1-540AF13E995D}" destId="{72598B80-9BE4-4559-B053-A7CAB2021732}" srcOrd="1" destOrd="0" parTransId="{BA82D340-30E1-4649-B732-870FCBF1AA79}" sibTransId="{491D9C77-7A5C-447F-B8DD-36C7A80EAE37}"/>
    <dgm:cxn modelId="{722B7E8D-B631-4F9F-A4B1-F77B0A5C8A14}" type="presParOf" srcId="{84162581-EAD4-44E9-9401-064C6377D476}" destId="{955C3F06-6620-42A6-A5A5-71C750B149D9}" srcOrd="0" destOrd="0" presId="urn:microsoft.com/office/officeart/2005/8/layout/gear1"/>
    <dgm:cxn modelId="{420D341E-37CB-41AF-A342-EB4CE29CD186}" type="presParOf" srcId="{84162581-EAD4-44E9-9401-064C6377D476}" destId="{99371E65-83FB-40FC-BF75-5F5F3BB65B41}" srcOrd="1" destOrd="0" presId="urn:microsoft.com/office/officeart/2005/8/layout/gear1"/>
    <dgm:cxn modelId="{4476901B-4977-4C26-AE47-DB57F433161D}" type="presParOf" srcId="{84162581-EAD4-44E9-9401-064C6377D476}" destId="{60900047-3354-4E14-BB1F-7675DC125F52}" srcOrd="2" destOrd="0" presId="urn:microsoft.com/office/officeart/2005/8/layout/gear1"/>
    <dgm:cxn modelId="{C1E46F54-5640-4F57-84AE-846FCF61191E}" type="presParOf" srcId="{84162581-EAD4-44E9-9401-064C6377D476}" destId="{F66D4E1D-0640-450D-84DF-E37C0DF2C805}" srcOrd="3" destOrd="0" presId="urn:microsoft.com/office/officeart/2005/8/layout/gear1"/>
    <dgm:cxn modelId="{2B3CA420-04A0-422B-9133-E3899B605562}" type="presParOf" srcId="{84162581-EAD4-44E9-9401-064C6377D476}" destId="{C1900754-5972-4A9F-9404-0BC423F69A2A}" srcOrd="4" destOrd="0" presId="urn:microsoft.com/office/officeart/2005/8/layout/gear1"/>
    <dgm:cxn modelId="{BD92466F-4BE7-4790-A63A-84E92250E6C9}" type="presParOf" srcId="{84162581-EAD4-44E9-9401-064C6377D476}" destId="{12F1360A-0074-46F1-A98C-20E171AD02BA}" srcOrd="5" destOrd="0" presId="urn:microsoft.com/office/officeart/2005/8/layout/gear1"/>
    <dgm:cxn modelId="{DFB36922-AD54-43B5-8996-5E82B2976842}" type="presParOf" srcId="{84162581-EAD4-44E9-9401-064C6377D476}" destId="{B5E5633B-6EE3-4E87-8763-3136038B3740}" srcOrd="6" destOrd="0" presId="urn:microsoft.com/office/officeart/2005/8/layout/gear1"/>
    <dgm:cxn modelId="{2B28C3F8-CB01-468F-90AF-BE1CCCFB3E5F}" type="presParOf" srcId="{84162581-EAD4-44E9-9401-064C6377D476}" destId="{1A0ABB92-1227-4C51-977A-99F6CF678B40}" srcOrd="7" destOrd="0" presId="urn:microsoft.com/office/officeart/2005/8/layout/gear1"/>
    <dgm:cxn modelId="{1E053703-AD98-4818-81A0-679C7B701B92}" type="presParOf" srcId="{84162581-EAD4-44E9-9401-064C6377D476}" destId="{CB2B9DF4-112C-4DBC-9D0E-78BF7149BEE2}" srcOrd="8" destOrd="0" presId="urn:microsoft.com/office/officeart/2005/8/layout/gear1"/>
    <dgm:cxn modelId="{84A14791-A320-4D14-AC0D-C2F28D9DBD9E}" type="presParOf" srcId="{84162581-EAD4-44E9-9401-064C6377D476}" destId="{261ED1CB-9AE5-443B-A24C-73F11195BD8F}" srcOrd="9" destOrd="0" presId="urn:microsoft.com/office/officeart/2005/8/layout/gear1"/>
    <dgm:cxn modelId="{98CD8F0A-5C39-4AEE-B317-78D00C06F914}" type="presParOf" srcId="{84162581-EAD4-44E9-9401-064C6377D476}" destId="{DBD3DF04-7029-4B6F-A022-1E248E724C42}" srcOrd="10" destOrd="0" presId="urn:microsoft.com/office/officeart/2005/8/layout/gear1"/>
    <dgm:cxn modelId="{F8B6A068-9E21-4A25-8F03-E53A834091C0}" type="presParOf" srcId="{84162581-EAD4-44E9-9401-064C6377D476}" destId="{57293276-9623-4785-821D-C282E4E5B6C9}" srcOrd="11" destOrd="0" presId="urn:microsoft.com/office/officeart/2005/8/layout/gear1"/>
    <dgm:cxn modelId="{2F2B3BC3-B7F8-43EB-A365-F73ED97AE882}" type="presParOf" srcId="{84162581-EAD4-44E9-9401-064C6377D476}" destId="{FB88C426-2745-4893-972F-998AED1C7D2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BE8FBE-862F-407F-9E59-0A3BE63F585A}" type="doc">
      <dgm:prSet loTypeId="urn:microsoft.com/office/officeart/2005/8/layout/hList1" loCatId="list" qsTypeId="urn:microsoft.com/office/officeart/2005/8/quickstyle/simple5" qsCatId="simple" csTypeId="urn:microsoft.com/office/officeart/2005/8/colors/accent1_2" csCatId="accent1" phldr="1"/>
      <dgm:spPr/>
    </dgm:pt>
    <dgm:pt modelId="{9A5BC326-9312-43B1-8220-93E4E6BE04C5}">
      <dgm:prSet phldrT="[Text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shade val="100000"/>
                <a:satMod val="115000"/>
              </a:schemeClr>
            </a:gs>
          </a:gsLst>
          <a:lin ang="13500000" scaled="1"/>
          <a:tileRect/>
        </a:gradFill>
      </dgm:spPr>
      <dgm:t>
        <a:bodyPr/>
        <a:lstStyle/>
        <a:p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Doanh nghiệp </a:t>
          </a:r>
        </a:p>
        <a:p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đ</a:t>
          </a:r>
          <a:r>
            <a:rPr lang="vi-VN" sz="2800">
              <a:latin typeface="Arial" panose="020B0604020202020204" pitchFamily="34" charset="0"/>
              <a:cs typeface="Arial" panose="020B0604020202020204" pitchFamily="34" charset="0"/>
            </a:rPr>
            <a:t>ăng ký</a:t>
          </a:r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 sử dụng</a:t>
          </a:r>
        </a:p>
      </dgm:t>
    </dgm:pt>
    <dgm:pt modelId="{A0937660-156C-47CB-B412-1152754D4761}" type="parTrans" cxnId="{61449310-85D1-4746-B8A5-ED0136AA041C}">
      <dgm:prSet/>
      <dgm:spPr/>
      <dgm:t>
        <a:bodyPr/>
        <a:lstStyle/>
        <a:p>
          <a:endParaRPr lang="en-US"/>
        </a:p>
      </dgm:t>
    </dgm:pt>
    <dgm:pt modelId="{B8A34C0D-46D6-40F3-8D23-E1774CB5C267}" type="sibTrans" cxnId="{61449310-85D1-4746-B8A5-ED0136AA041C}">
      <dgm:prSet/>
      <dgm:spPr/>
      <dgm:t>
        <a:bodyPr/>
        <a:lstStyle/>
        <a:p>
          <a:endParaRPr lang="en-US"/>
        </a:p>
      </dgm:t>
    </dgm:pt>
    <dgm:pt modelId="{CFBF48C3-870C-434F-8057-7CD46D29C227}">
      <dgm:prSet phldrT="[Text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shade val="100000"/>
                <a:satMod val="115000"/>
              </a:schemeClr>
            </a:gs>
          </a:gsLst>
          <a:lin ang="13500000" scaled="1"/>
          <a:tileRect/>
        </a:gradFill>
      </dgm:spPr>
      <dgm:t>
        <a:bodyPr/>
        <a:lstStyle/>
        <a:p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30 Doanh nghiệp</a:t>
          </a:r>
        </a:p>
        <a:p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đăng ký SỚM NHẤT</a:t>
          </a:r>
        </a:p>
      </dgm:t>
    </dgm:pt>
    <dgm:pt modelId="{94FA2B8F-F782-417A-852E-121653CCD237}" type="parTrans" cxnId="{6511648C-8318-40E0-B30F-7FF2DE443CFC}">
      <dgm:prSet/>
      <dgm:spPr/>
      <dgm:t>
        <a:bodyPr/>
        <a:lstStyle/>
        <a:p>
          <a:endParaRPr lang="en-US"/>
        </a:p>
      </dgm:t>
    </dgm:pt>
    <dgm:pt modelId="{B8A87658-3707-4EF6-BAA2-FB4BC95A2895}" type="sibTrans" cxnId="{6511648C-8318-40E0-B30F-7FF2DE443CFC}">
      <dgm:prSet/>
      <dgm:spPr/>
      <dgm:t>
        <a:bodyPr/>
        <a:lstStyle/>
        <a:p>
          <a:endParaRPr lang="en-US"/>
        </a:p>
      </dgm:t>
    </dgm:pt>
    <dgm:pt modelId="{222E681B-0DBE-4B25-A2A9-5BBE99729E07}">
      <dgm:prSet custT="1"/>
      <dgm:spPr>
        <a:solidFill>
          <a:srgbClr val="EDEDED">
            <a:alpha val="90000"/>
          </a:srgbClr>
        </a:solidFill>
      </dgm:spPr>
      <dgm:t>
        <a:bodyPr/>
        <a:lstStyle/>
        <a:p>
          <a:r>
            <a:rPr lang="en-US" sz="3600" b="1">
              <a:solidFill>
                <a:srgbClr val="527BCB"/>
              </a:solidFill>
            </a:rPr>
            <a:t>Tặng </a:t>
          </a:r>
          <a:r>
            <a:rPr lang="vi-VN" sz="6600" b="1">
              <a:solidFill>
                <a:srgbClr val="527BCB"/>
              </a:solidFill>
            </a:rPr>
            <a:t>20%</a:t>
          </a:r>
          <a:r>
            <a:rPr lang="en-US" sz="3600" b="1">
              <a:solidFill>
                <a:srgbClr val="527BCB"/>
              </a:solidFill>
            </a:rPr>
            <a:t> </a:t>
          </a:r>
          <a:r>
            <a:rPr lang="en-US" sz="3200" b="1">
              <a:solidFill>
                <a:srgbClr val="527BCB"/>
              </a:solidFill>
            </a:rPr>
            <a:t>giá trị phần mềm</a:t>
          </a:r>
          <a:endParaRPr lang="en-US" sz="3600">
            <a:solidFill>
              <a:srgbClr val="527BCB"/>
            </a:solidFill>
          </a:endParaRPr>
        </a:p>
      </dgm:t>
    </dgm:pt>
    <dgm:pt modelId="{0B6375C7-60E7-4E4C-980B-BA5CAF60F36B}" type="parTrans" cxnId="{8DB98A53-0ACF-4042-AE07-A91BC24DD7E6}">
      <dgm:prSet/>
      <dgm:spPr/>
      <dgm:t>
        <a:bodyPr/>
        <a:lstStyle/>
        <a:p>
          <a:endParaRPr lang="en-US"/>
        </a:p>
      </dgm:t>
    </dgm:pt>
    <dgm:pt modelId="{43037C0D-3EA6-4978-8C64-FAD83F8F26F1}" type="sibTrans" cxnId="{8DB98A53-0ACF-4042-AE07-A91BC24DD7E6}">
      <dgm:prSet/>
      <dgm:spPr/>
      <dgm:t>
        <a:bodyPr/>
        <a:lstStyle/>
        <a:p>
          <a:endParaRPr lang="en-US"/>
        </a:p>
      </dgm:t>
    </dgm:pt>
    <dgm:pt modelId="{1FA612D8-155C-427A-B039-A6A70344370A}">
      <dgm:prSet phldrT="[Text]" custT="1"/>
      <dgm:spPr>
        <a:solidFill>
          <a:srgbClr val="EDEDED">
            <a:alpha val="90000"/>
          </a:srgbClr>
        </a:solidFill>
      </dgm:spPr>
      <dgm:t>
        <a:bodyPr/>
        <a:lstStyle/>
        <a:p>
          <a:r>
            <a:rPr lang="en-US" sz="3600" b="1">
              <a:solidFill>
                <a:srgbClr val="527BCB"/>
              </a:solidFill>
            </a:rPr>
            <a:t>Tặng </a:t>
          </a:r>
          <a:r>
            <a:rPr lang="en-US" sz="6600" b="1">
              <a:solidFill>
                <a:srgbClr val="FF0000"/>
              </a:solidFill>
            </a:rPr>
            <a:t>40</a:t>
          </a:r>
          <a:r>
            <a:rPr lang="vi-VN" sz="6600" b="1">
              <a:solidFill>
                <a:srgbClr val="FF0000"/>
              </a:solidFill>
            </a:rPr>
            <a:t>%</a:t>
          </a:r>
          <a:r>
            <a:rPr lang="en-US" sz="3600" b="1">
              <a:solidFill>
                <a:srgbClr val="527BCB"/>
              </a:solidFill>
            </a:rPr>
            <a:t> </a:t>
          </a:r>
          <a:r>
            <a:rPr lang="en-US" sz="3200" b="1">
              <a:solidFill>
                <a:srgbClr val="527BCB"/>
              </a:solidFill>
            </a:rPr>
            <a:t>giá trị phần mềm</a:t>
          </a:r>
          <a:endParaRPr lang="en-US" sz="3200">
            <a:solidFill>
              <a:srgbClr val="527BC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FAD93B-F20D-43C7-B8ED-4308B1C6C779}" type="parTrans" cxnId="{2604AE56-7AD3-4677-B5A8-45F5EF120CD5}">
      <dgm:prSet/>
      <dgm:spPr/>
      <dgm:t>
        <a:bodyPr/>
        <a:lstStyle/>
        <a:p>
          <a:endParaRPr lang="en-US"/>
        </a:p>
      </dgm:t>
    </dgm:pt>
    <dgm:pt modelId="{5FB4AEDA-B307-4A86-9F39-2C7BC7D5A7C3}" type="sibTrans" cxnId="{2604AE56-7AD3-4677-B5A8-45F5EF120CD5}">
      <dgm:prSet/>
      <dgm:spPr/>
      <dgm:t>
        <a:bodyPr/>
        <a:lstStyle/>
        <a:p>
          <a:endParaRPr lang="en-US"/>
        </a:p>
      </dgm:t>
    </dgm:pt>
    <dgm:pt modelId="{F4187B93-3917-4EF8-B168-98A8F427563B}" type="pres">
      <dgm:prSet presAssocID="{D8BE8FBE-862F-407F-9E59-0A3BE63F585A}" presName="Name0" presStyleCnt="0">
        <dgm:presLayoutVars>
          <dgm:dir/>
          <dgm:animLvl val="lvl"/>
          <dgm:resizeHandles val="exact"/>
        </dgm:presLayoutVars>
      </dgm:prSet>
      <dgm:spPr/>
    </dgm:pt>
    <dgm:pt modelId="{2688E68A-B9A2-4F67-A0BF-63E858050BC3}" type="pres">
      <dgm:prSet presAssocID="{9A5BC326-9312-43B1-8220-93E4E6BE04C5}" presName="composite" presStyleCnt="0"/>
      <dgm:spPr/>
    </dgm:pt>
    <dgm:pt modelId="{41DA07F1-7E52-4EC6-8A40-70624EDF27CD}" type="pres">
      <dgm:prSet presAssocID="{9A5BC326-9312-43B1-8220-93E4E6BE04C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3A1ABE88-7547-4A72-AED4-2A88B175F263}" type="pres">
      <dgm:prSet presAssocID="{9A5BC326-9312-43B1-8220-93E4E6BE04C5}" presName="desTx" presStyleLbl="alignAccFollowNode1" presStyleIdx="0" presStyleCnt="2">
        <dgm:presLayoutVars>
          <dgm:bulletEnabled val="1"/>
        </dgm:presLayoutVars>
      </dgm:prSet>
      <dgm:spPr/>
    </dgm:pt>
    <dgm:pt modelId="{D543958A-4180-4150-83DD-9CBD71B2905E}" type="pres">
      <dgm:prSet presAssocID="{B8A34C0D-46D6-40F3-8D23-E1774CB5C267}" presName="space" presStyleCnt="0"/>
      <dgm:spPr/>
    </dgm:pt>
    <dgm:pt modelId="{9A0F0C2A-54EA-48FA-8BE5-8D772B47F93B}" type="pres">
      <dgm:prSet presAssocID="{CFBF48C3-870C-434F-8057-7CD46D29C227}" presName="composite" presStyleCnt="0"/>
      <dgm:spPr/>
    </dgm:pt>
    <dgm:pt modelId="{71D07048-B8B0-40FA-86C8-A52E8FFDC851}" type="pres">
      <dgm:prSet presAssocID="{CFBF48C3-870C-434F-8057-7CD46D29C22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AECE5782-CF5A-4260-8D31-5D8F87440D06}" type="pres">
      <dgm:prSet presAssocID="{CFBF48C3-870C-434F-8057-7CD46D29C227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61449310-85D1-4746-B8A5-ED0136AA041C}" srcId="{D8BE8FBE-862F-407F-9E59-0A3BE63F585A}" destId="{9A5BC326-9312-43B1-8220-93E4E6BE04C5}" srcOrd="0" destOrd="0" parTransId="{A0937660-156C-47CB-B412-1152754D4761}" sibTransId="{B8A34C0D-46D6-40F3-8D23-E1774CB5C267}"/>
    <dgm:cxn modelId="{3EF08743-C80B-44C9-AF04-66D5805D3B5B}" type="presOf" srcId="{D8BE8FBE-862F-407F-9E59-0A3BE63F585A}" destId="{F4187B93-3917-4EF8-B168-98A8F427563B}" srcOrd="0" destOrd="0" presId="urn:microsoft.com/office/officeart/2005/8/layout/hList1"/>
    <dgm:cxn modelId="{45CDF564-0FBB-4D51-A09C-EF99999857DD}" type="presOf" srcId="{9A5BC326-9312-43B1-8220-93E4E6BE04C5}" destId="{41DA07F1-7E52-4EC6-8A40-70624EDF27CD}" srcOrd="0" destOrd="0" presId="urn:microsoft.com/office/officeart/2005/8/layout/hList1"/>
    <dgm:cxn modelId="{8DB98A53-0ACF-4042-AE07-A91BC24DD7E6}" srcId="{9A5BC326-9312-43B1-8220-93E4E6BE04C5}" destId="{222E681B-0DBE-4B25-A2A9-5BBE99729E07}" srcOrd="0" destOrd="0" parTransId="{0B6375C7-60E7-4E4C-980B-BA5CAF60F36B}" sibTransId="{43037C0D-3EA6-4978-8C64-FAD83F8F26F1}"/>
    <dgm:cxn modelId="{2604AE56-7AD3-4677-B5A8-45F5EF120CD5}" srcId="{CFBF48C3-870C-434F-8057-7CD46D29C227}" destId="{1FA612D8-155C-427A-B039-A6A70344370A}" srcOrd="0" destOrd="0" parTransId="{A6FAD93B-F20D-43C7-B8ED-4308B1C6C779}" sibTransId="{5FB4AEDA-B307-4A86-9F39-2C7BC7D5A7C3}"/>
    <dgm:cxn modelId="{B14CB47C-FD75-4652-AC20-B16FFD2CF4A5}" type="presOf" srcId="{1FA612D8-155C-427A-B039-A6A70344370A}" destId="{AECE5782-CF5A-4260-8D31-5D8F87440D06}" srcOrd="0" destOrd="0" presId="urn:microsoft.com/office/officeart/2005/8/layout/hList1"/>
    <dgm:cxn modelId="{6511648C-8318-40E0-B30F-7FF2DE443CFC}" srcId="{D8BE8FBE-862F-407F-9E59-0A3BE63F585A}" destId="{CFBF48C3-870C-434F-8057-7CD46D29C227}" srcOrd="1" destOrd="0" parTransId="{94FA2B8F-F782-417A-852E-121653CCD237}" sibTransId="{B8A87658-3707-4EF6-BAA2-FB4BC95A2895}"/>
    <dgm:cxn modelId="{2E2A0FC2-1601-4E23-9946-304F79C6E1F7}" type="presOf" srcId="{CFBF48C3-870C-434F-8057-7CD46D29C227}" destId="{71D07048-B8B0-40FA-86C8-A52E8FFDC851}" srcOrd="0" destOrd="0" presId="urn:microsoft.com/office/officeart/2005/8/layout/hList1"/>
    <dgm:cxn modelId="{E444E3CE-004D-4B2D-A28E-74D798C43CE7}" type="presOf" srcId="{222E681B-0DBE-4B25-A2A9-5BBE99729E07}" destId="{3A1ABE88-7547-4A72-AED4-2A88B175F263}" srcOrd="0" destOrd="0" presId="urn:microsoft.com/office/officeart/2005/8/layout/hList1"/>
    <dgm:cxn modelId="{9C6A62C8-40D2-448D-A8F4-735519A932F4}" type="presParOf" srcId="{F4187B93-3917-4EF8-B168-98A8F427563B}" destId="{2688E68A-B9A2-4F67-A0BF-63E858050BC3}" srcOrd="0" destOrd="0" presId="urn:microsoft.com/office/officeart/2005/8/layout/hList1"/>
    <dgm:cxn modelId="{D70B94B2-EFFB-46CF-A8CB-C8B44C21345F}" type="presParOf" srcId="{2688E68A-B9A2-4F67-A0BF-63E858050BC3}" destId="{41DA07F1-7E52-4EC6-8A40-70624EDF27CD}" srcOrd="0" destOrd="0" presId="urn:microsoft.com/office/officeart/2005/8/layout/hList1"/>
    <dgm:cxn modelId="{DD380430-3AE6-4549-BD32-EBB1AC88C82E}" type="presParOf" srcId="{2688E68A-B9A2-4F67-A0BF-63E858050BC3}" destId="{3A1ABE88-7547-4A72-AED4-2A88B175F263}" srcOrd="1" destOrd="0" presId="urn:microsoft.com/office/officeart/2005/8/layout/hList1"/>
    <dgm:cxn modelId="{174CDA12-056A-4DD8-BBBB-339C63C6B52C}" type="presParOf" srcId="{F4187B93-3917-4EF8-B168-98A8F427563B}" destId="{D543958A-4180-4150-83DD-9CBD71B2905E}" srcOrd="1" destOrd="0" presId="urn:microsoft.com/office/officeart/2005/8/layout/hList1"/>
    <dgm:cxn modelId="{EC599BF5-EB6E-4D1F-9DC7-E8266E10D0F8}" type="presParOf" srcId="{F4187B93-3917-4EF8-B168-98A8F427563B}" destId="{9A0F0C2A-54EA-48FA-8BE5-8D772B47F93B}" srcOrd="2" destOrd="0" presId="urn:microsoft.com/office/officeart/2005/8/layout/hList1"/>
    <dgm:cxn modelId="{EEA48014-1972-41E8-8A82-D17748055192}" type="presParOf" srcId="{9A0F0C2A-54EA-48FA-8BE5-8D772B47F93B}" destId="{71D07048-B8B0-40FA-86C8-A52E8FFDC851}" srcOrd="0" destOrd="0" presId="urn:microsoft.com/office/officeart/2005/8/layout/hList1"/>
    <dgm:cxn modelId="{A82489CF-6996-427F-B279-41CF85E44EA1}" type="presParOf" srcId="{9A0F0C2A-54EA-48FA-8BE5-8D772B47F93B}" destId="{AECE5782-CF5A-4260-8D31-5D8F87440D0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16F9E-2DB2-4D6A-A320-AFF7D55D2532}">
      <dsp:nvSpPr>
        <dsp:cNvPr id="0" name=""/>
        <dsp:cNvSpPr/>
      </dsp:nvSpPr>
      <dsp:spPr>
        <a:xfrm>
          <a:off x="798523" y="322333"/>
          <a:ext cx="966238" cy="4831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Quy trình</a:t>
          </a:r>
        </a:p>
      </dsp:txBody>
      <dsp:txXfrm>
        <a:off x="812673" y="336483"/>
        <a:ext cx="937938" cy="454819"/>
      </dsp:txXfrm>
    </dsp:sp>
    <dsp:sp modelId="{0FD4F7A0-F78E-4712-BEEE-0E33FC82266E}">
      <dsp:nvSpPr>
        <dsp:cNvPr id="0" name=""/>
        <dsp:cNvSpPr/>
      </dsp:nvSpPr>
      <dsp:spPr>
        <a:xfrm rot="3600000">
          <a:off x="1428773" y="1170335"/>
          <a:ext cx="503623" cy="16909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479500" y="1204153"/>
        <a:ext cx="402169" cy="101455"/>
      </dsp:txXfrm>
    </dsp:sp>
    <dsp:sp modelId="{7F39B60A-0A45-4369-9A7D-D9891C599075}">
      <dsp:nvSpPr>
        <dsp:cNvPr id="0" name=""/>
        <dsp:cNvSpPr/>
      </dsp:nvSpPr>
      <dsp:spPr>
        <a:xfrm>
          <a:off x="1596407" y="1704309"/>
          <a:ext cx="966238" cy="4831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268329"/>
                <a:satOff val="-6535"/>
                <a:lumOff val="285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68329"/>
                <a:satOff val="-6535"/>
                <a:lumOff val="285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68329"/>
                <a:satOff val="-6535"/>
                <a:lumOff val="285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Nhân sự</a:t>
          </a:r>
        </a:p>
      </dsp:txBody>
      <dsp:txXfrm>
        <a:off x="1610557" y="1718459"/>
        <a:ext cx="937938" cy="454819"/>
      </dsp:txXfrm>
    </dsp:sp>
    <dsp:sp modelId="{A27E3287-4E63-44BB-874A-D841D21AB3B4}">
      <dsp:nvSpPr>
        <dsp:cNvPr id="0" name=""/>
        <dsp:cNvSpPr/>
      </dsp:nvSpPr>
      <dsp:spPr>
        <a:xfrm rot="10800000">
          <a:off x="1029831" y="1861323"/>
          <a:ext cx="503623" cy="16909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276951"/>
                <a:satOff val="-5914"/>
                <a:lumOff val="220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276951"/>
                <a:satOff val="-5914"/>
                <a:lumOff val="220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276951"/>
                <a:satOff val="-5914"/>
                <a:lumOff val="220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10800000">
        <a:off x="1080558" y="1895141"/>
        <a:ext cx="402169" cy="101455"/>
      </dsp:txXfrm>
    </dsp:sp>
    <dsp:sp modelId="{716890BC-94AD-46ED-95E9-3AD186CE5AF8}">
      <dsp:nvSpPr>
        <dsp:cNvPr id="0" name=""/>
        <dsp:cNvSpPr/>
      </dsp:nvSpPr>
      <dsp:spPr>
        <a:xfrm>
          <a:off x="639" y="1704309"/>
          <a:ext cx="966238" cy="4831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268329"/>
                <a:satOff val="-6535"/>
                <a:lumOff val="285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68329"/>
                <a:satOff val="-6535"/>
                <a:lumOff val="285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68329"/>
                <a:satOff val="-6535"/>
                <a:lumOff val="285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Công việc</a:t>
          </a:r>
        </a:p>
      </dsp:txBody>
      <dsp:txXfrm>
        <a:off x="14789" y="1718459"/>
        <a:ext cx="937938" cy="454819"/>
      </dsp:txXfrm>
    </dsp:sp>
    <dsp:sp modelId="{AA5D05ED-DA8C-4094-B47F-3F374C8DFB24}">
      <dsp:nvSpPr>
        <dsp:cNvPr id="0" name=""/>
        <dsp:cNvSpPr/>
      </dsp:nvSpPr>
      <dsp:spPr>
        <a:xfrm rot="18000000">
          <a:off x="630888" y="1170335"/>
          <a:ext cx="503623" cy="16909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276951"/>
                <a:satOff val="-5914"/>
                <a:lumOff val="220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276951"/>
                <a:satOff val="-5914"/>
                <a:lumOff val="220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276951"/>
                <a:satOff val="-5914"/>
                <a:lumOff val="220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681615" y="1204153"/>
        <a:ext cx="402169" cy="1014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5C3F06-6620-42A6-A5A5-71C750B149D9}">
      <dsp:nvSpPr>
        <dsp:cNvPr id="0" name=""/>
        <dsp:cNvSpPr/>
      </dsp:nvSpPr>
      <dsp:spPr>
        <a:xfrm>
          <a:off x="1637903" y="987071"/>
          <a:ext cx="1206421" cy="1206421"/>
        </a:xfrm>
        <a:prstGeom prst="gear9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 </a:t>
          </a:r>
        </a:p>
      </dsp:txBody>
      <dsp:txXfrm>
        <a:off x="1880447" y="1269669"/>
        <a:ext cx="721333" cy="620126"/>
      </dsp:txXfrm>
    </dsp:sp>
    <dsp:sp modelId="{F66D4E1D-0640-450D-84DF-E37C0DF2C805}">
      <dsp:nvSpPr>
        <dsp:cNvPr id="0" name=""/>
        <dsp:cNvSpPr/>
      </dsp:nvSpPr>
      <dsp:spPr>
        <a:xfrm>
          <a:off x="935986" y="701917"/>
          <a:ext cx="877397" cy="877397"/>
        </a:xfrm>
        <a:prstGeom prst="gear6">
          <a:avLst/>
        </a:prstGeom>
        <a:gradFill rotWithShape="0">
          <a:gsLst>
            <a:gs pos="0">
              <a:schemeClr val="accent1">
                <a:shade val="50000"/>
                <a:hueOff val="268329"/>
                <a:satOff val="-6535"/>
                <a:lumOff val="285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68329"/>
                <a:satOff val="-6535"/>
                <a:lumOff val="285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68329"/>
                <a:satOff val="-6535"/>
                <a:lumOff val="285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 </a:t>
          </a:r>
        </a:p>
      </dsp:txBody>
      <dsp:txXfrm>
        <a:off x="1156873" y="924139"/>
        <a:ext cx="435623" cy="432953"/>
      </dsp:txXfrm>
    </dsp:sp>
    <dsp:sp modelId="{B5E5633B-6EE3-4E87-8763-3136038B3740}">
      <dsp:nvSpPr>
        <dsp:cNvPr id="0" name=""/>
        <dsp:cNvSpPr/>
      </dsp:nvSpPr>
      <dsp:spPr>
        <a:xfrm rot="20700000">
          <a:off x="1427418" y="96603"/>
          <a:ext cx="859670" cy="859670"/>
        </a:xfrm>
        <a:prstGeom prst="gear6">
          <a:avLst/>
        </a:prstGeom>
        <a:gradFill rotWithShape="0">
          <a:gsLst>
            <a:gs pos="0">
              <a:schemeClr val="accent1">
                <a:shade val="50000"/>
                <a:hueOff val="268329"/>
                <a:satOff val="-6535"/>
                <a:lumOff val="285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68329"/>
                <a:satOff val="-6535"/>
                <a:lumOff val="285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68329"/>
                <a:satOff val="-6535"/>
                <a:lumOff val="285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 </a:t>
          </a:r>
        </a:p>
      </dsp:txBody>
      <dsp:txXfrm rot="-20700000">
        <a:off x="1615968" y="285154"/>
        <a:ext cx="482568" cy="482568"/>
      </dsp:txXfrm>
    </dsp:sp>
    <dsp:sp modelId="{DBD3DF04-7029-4B6F-A022-1E248E724C42}">
      <dsp:nvSpPr>
        <dsp:cNvPr id="0" name=""/>
        <dsp:cNvSpPr/>
      </dsp:nvSpPr>
      <dsp:spPr>
        <a:xfrm>
          <a:off x="1524776" y="816298"/>
          <a:ext cx="1544219" cy="1544219"/>
        </a:xfrm>
        <a:prstGeom prst="circularArrow">
          <a:avLst>
            <a:gd name="adj1" fmla="val 4688"/>
            <a:gd name="adj2" fmla="val 299029"/>
            <a:gd name="adj3" fmla="val 2435458"/>
            <a:gd name="adj4" fmla="val 16047616"/>
            <a:gd name="adj5" fmla="val 5469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293276-9623-4785-821D-C282E4E5B6C9}">
      <dsp:nvSpPr>
        <dsp:cNvPr id="0" name=""/>
        <dsp:cNvSpPr/>
      </dsp:nvSpPr>
      <dsp:spPr>
        <a:xfrm>
          <a:off x="780600" y="516369"/>
          <a:ext cx="1121971" cy="112197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shade val="90000"/>
                <a:hueOff val="276951"/>
                <a:satOff val="-5914"/>
                <a:lumOff val="220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276951"/>
                <a:satOff val="-5914"/>
                <a:lumOff val="220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276951"/>
                <a:satOff val="-5914"/>
                <a:lumOff val="220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B88C426-2745-4893-972F-998AED1C7D28}">
      <dsp:nvSpPr>
        <dsp:cNvPr id="0" name=""/>
        <dsp:cNvSpPr/>
      </dsp:nvSpPr>
      <dsp:spPr>
        <a:xfrm>
          <a:off x="1228567" y="-83110"/>
          <a:ext cx="1209711" cy="120971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shade val="90000"/>
                <a:hueOff val="276951"/>
                <a:satOff val="-5914"/>
                <a:lumOff val="220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276951"/>
                <a:satOff val="-5914"/>
                <a:lumOff val="220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276951"/>
                <a:satOff val="-5914"/>
                <a:lumOff val="220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A07F1-7E52-4EC6-8A40-70624EDF27CD}">
      <dsp:nvSpPr>
        <dsp:cNvPr id="0" name=""/>
        <dsp:cNvSpPr/>
      </dsp:nvSpPr>
      <dsp:spPr>
        <a:xfrm>
          <a:off x="39" y="4885"/>
          <a:ext cx="3798093" cy="1324800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shade val="100000"/>
                <a:satMod val="115000"/>
              </a:schemeClr>
            </a:gs>
          </a:gsLst>
          <a:lin ang="13500000" scaled="1"/>
          <a:tileRect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Doanh nghiệp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đ</a:t>
          </a:r>
          <a:r>
            <a:rPr lang="vi-VN" sz="2800" kern="1200">
              <a:latin typeface="Arial" panose="020B0604020202020204" pitchFamily="34" charset="0"/>
              <a:cs typeface="Arial" panose="020B0604020202020204" pitchFamily="34" charset="0"/>
            </a:rPr>
            <a:t>ăng ký</a:t>
          </a: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 sử dụng</a:t>
          </a:r>
        </a:p>
      </dsp:txBody>
      <dsp:txXfrm>
        <a:off x="39" y="4885"/>
        <a:ext cx="3798093" cy="1324800"/>
      </dsp:txXfrm>
    </dsp:sp>
    <dsp:sp modelId="{3A1ABE88-7547-4A72-AED4-2A88B175F263}">
      <dsp:nvSpPr>
        <dsp:cNvPr id="0" name=""/>
        <dsp:cNvSpPr/>
      </dsp:nvSpPr>
      <dsp:spPr>
        <a:xfrm>
          <a:off x="39" y="1329685"/>
          <a:ext cx="3798093" cy="2020320"/>
        </a:xfrm>
        <a:prstGeom prst="rect">
          <a:avLst/>
        </a:prstGeom>
        <a:solidFill>
          <a:srgbClr val="EDEDED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2024" tIns="192024" rIns="256032" bIns="288036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b="1" kern="1200">
              <a:solidFill>
                <a:srgbClr val="527BCB"/>
              </a:solidFill>
            </a:rPr>
            <a:t>Tặng </a:t>
          </a:r>
          <a:r>
            <a:rPr lang="vi-VN" sz="6600" b="1" kern="1200">
              <a:solidFill>
                <a:srgbClr val="527BCB"/>
              </a:solidFill>
            </a:rPr>
            <a:t>20%</a:t>
          </a:r>
          <a:r>
            <a:rPr lang="en-US" sz="3600" b="1" kern="1200">
              <a:solidFill>
                <a:srgbClr val="527BCB"/>
              </a:solidFill>
            </a:rPr>
            <a:t> </a:t>
          </a:r>
          <a:r>
            <a:rPr lang="en-US" sz="3200" b="1" kern="1200">
              <a:solidFill>
                <a:srgbClr val="527BCB"/>
              </a:solidFill>
            </a:rPr>
            <a:t>giá trị phần mềm</a:t>
          </a:r>
          <a:endParaRPr lang="en-US" sz="3600" kern="1200">
            <a:solidFill>
              <a:srgbClr val="527BCB"/>
            </a:solidFill>
          </a:endParaRPr>
        </a:p>
      </dsp:txBody>
      <dsp:txXfrm>
        <a:off x="39" y="1329685"/>
        <a:ext cx="3798093" cy="2020320"/>
      </dsp:txXfrm>
    </dsp:sp>
    <dsp:sp modelId="{71D07048-B8B0-40FA-86C8-A52E8FFDC851}">
      <dsp:nvSpPr>
        <dsp:cNvPr id="0" name=""/>
        <dsp:cNvSpPr/>
      </dsp:nvSpPr>
      <dsp:spPr>
        <a:xfrm>
          <a:off x="4329866" y="4885"/>
          <a:ext cx="3798093" cy="1324800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shade val="100000"/>
                <a:satMod val="115000"/>
              </a:schemeClr>
            </a:gs>
          </a:gsLst>
          <a:lin ang="13500000" scaled="1"/>
          <a:tileRect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30 Doanh nghiệp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đăng ký SỚM NHẤT</a:t>
          </a:r>
        </a:p>
      </dsp:txBody>
      <dsp:txXfrm>
        <a:off x="4329866" y="4885"/>
        <a:ext cx="3798093" cy="1324800"/>
      </dsp:txXfrm>
    </dsp:sp>
    <dsp:sp modelId="{AECE5782-CF5A-4260-8D31-5D8F87440D06}">
      <dsp:nvSpPr>
        <dsp:cNvPr id="0" name=""/>
        <dsp:cNvSpPr/>
      </dsp:nvSpPr>
      <dsp:spPr>
        <a:xfrm>
          <a:off x="4329866" y="1329685"/>
          <a:ext cx="3798093" cy="2020320"/>
        </a:xfrm>
        <a:prstGeom prst="rect">
          <a:avLst/>
        </a:prstGeom>
        <a:solidFill>
          <a:srgbClr val="EDEDED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2024" tIns="192024" rIns="256032" bIns="288036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b="1" kern="1200">
              <a:solidFill>
                <a:srgbClr val="527BCB"/>
              </a:solidFill>
            </a:rPr>
            <a:t>Tặng </a:t>
          </a:r>
          <a:r>
            <a:rPr lang="en-US" sz="6600" b="1" kern="1200">
              <a:solidFill>
                <a:srgbClr val="FF0000"/>
              </a:solidFill>
            </a:rPr>
            <a:t>40</a:t>
          </a:r>
          <a:r>
            <a:rPr lang="vi-VN" sz="6600" b="1" kern="1200">
              <a:solidFill>
                <a:srgbClr val="FF0000"/>
              </a:solidFill>
            </a:rPr>
            <a:t>%</a:t>
          </a:r>
          <a:r>
            <a:rPr lang="en-US" sz="3600" b="1" kern="1200">
              <a:solidFill>
                <a:srgbClr val="527BCB"/>
              </a:solidFill>
            </a:rPr>
            <a:t> </a:t>
          </a:r>
          <a:r>
            <a:rPr lang="en-US" sz="3200" b="1" kern="1200">
              <a:solidFill>
                <a:srgbClr val="527BCB"/>
              </a:solidFill>
            </a:rPr>
            <a:t>giá trị phần mềm</a:t>
          </a:r>
          <a:endParaRPr lang="en-US" sz="3200" kern="1200">
            <a:solidFill>
              <a:srgbClr val="527BCB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29866" y="1329685"/>
        <a:ext cx="3798093" cy="2020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388B0-B9F6-4147-8375-30A543D5D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74E0FF-2D03-46CA-A102-7BCA476D3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4A79C-D86E-46D2-B671-952E50A7C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712E-E11F-460D-BA30-C730B1A92FF5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A02F8-71A7-4624-87D8-88525CA7B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11DE9-9ACF-41A4-94F2-171EF8C0D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2EEA9-784B-499D-9DA5-8FE696CCB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11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02C69-CD5B-4FD4-9CE1-AC3BDDA05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9CE21-1EAA-4D0E-82E5-78E08DAB15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C07EB-3EE2-4528-92A3-B1737E14F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712E-E11F-460D-BA30-C730B1A92FF5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80249-3446-40B0-B8CC-F0F84A87D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4035D-1496-439B-A52A-555243C2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2EEA9-784B-499D-9DA5-8FE696CCB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2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C6F254-23EE-4CB2-BD83-0F2668209B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D85192-4D96-400D-978A-ED9DA1A85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22B84-9010-49B8-AB5E-D69BF0CDF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712E-E11F-460D-BA30-C730B1A92FF5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93E46-DDC3-4BCC-BDBA-6EE6F2F5B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0B6AF-3BBF-4E53-9E4B-168365ADD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2EEA9-784B-499D-9DA5-8FE696CCB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95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D5300-EA26-4983-B8D5-89D0EC209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5E6AE-7187-4402-A69E-1B56268DE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0679B-2AAC-40FA-8F82-CA6CE0122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712E-E11F-460D-BA30-C730B1A92FF5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78E1D-8DB6-4466-8FC9-260971D7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A2371-BDF0-4B64-A791-E140BDBBD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2EEA9-784B-499D-9DA5-8FE696CCB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37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78151-E37A-417B-B71B-B4C3DD388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13EF6-0D9D-471C-B586-CB5976068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DB229-6AA6-40B2-9627-B37C6063D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712E-E11F-460D-BA30-C730B1A92FF5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3DCC0-E649-45B1-A16A-1D1FA570C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AACF2-EB78-4EE3-BDC3-13BAB969D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2EEA9-784B-499D-9DA5-8FE696CCB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13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52AD0-8710-4A44-84A3-77C068302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CFA82-4101-4776-A7BA-16850853E3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82A269-BAD2-4643-9A52-A10087449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5E6C1-46E0-40C4-B001-F63A4A9E4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712E-E11F-460D-BA30-C730B1A92FF5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8ADDA2-8ED2-4B7B-AFCF-69D5FC106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D8B60-09D1-4B9E-AF00-59A41421D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2EEA9-784B-499D-9DA5-8FE696CCB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75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10DA9-4DFA-4690-9255-32579D0A8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D5729-F629-4F69-8C80-22748902A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15D3B3-0842-42B2-B78A-17D323E30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E7703-E4BD-467E-A668-1104428098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133E14-7001-4165-AC9D-F6EBBB7A5C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19AAD8-725D-4654-B0D7-8FC638F11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712E-E11F-460D-BA30-C730B1A92FF5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5AF6FF-BE17-459E-A6BC-5D8AE779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3880E-D4A5-4D4C-B42F-D6D3DB564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2EEA9-784B-499D-9DA5-8FE696CCB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43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49113-33ED-441A-A6E0-6DA3769DA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95467-DC12-4FC6-A4CB-786A475BD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712E-E11F-460D-BA30-C730B1A92FF5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024FE1-727D-4547-B233-757CE2A99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A0748C-507B-4EC8-A9FF-C03960F81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2EEA9-784B-499D-9DA5-8FE696CCB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5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3DE8D6-06C4-4237-8293-3C5EF690D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712E-E11F-460D-BA30-C730B1A92FF5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3AFC6D-4F1A-427A-8B36-6B2A98A3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FAEF-5135-431D-8A1E-4A2443830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2EEA9-784B-499D-9DA5-8FE696CCB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32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E2FB4-5AD3-4A56-9466-0281BE25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2A410-2216-4A91-97E5-57ED3C8A0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A3CC8-ECFF-4C0D-B3F6-05D21EB74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76656-2BB0-415B-83B2-3B79FDFF2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712E-E11F-460D-BA30-C730B1A92FF5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42A7-0907-47CE-8837-DF9AE2E4D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581E48-00DE-4713-BE96-118A7F6C3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2EEA9-784B-499D-9DA5-8FE696CCB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00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B8C2E-043B-4AFB-B718-C1E0EB04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3CFC34-4A06-4DAF-943D-535D1A043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2B4166-F803-4C6A-B60C-C470DDD918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51285-4C4D-4D69-B49A-0D34A4258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712E-E11F-460D-BA30-C730B1A92FF5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861AF-0C07-4F86-91BA-9BBE76812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BE9885-4E39-4231-B86A-040C44380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2EEA9-784B-499D-9DA5-8FE696CCB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79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45895D-D9AC-40FD-979F-B8F907559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742E5-D6CE-46FA-A199-F5BA93C23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683BE-F789-42BA-BFC7-B9FDFB5ED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D712E-E11F-460D-BA30-C730B1A92FF5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2333D-E546-419D-950C-BE1A55E7D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E629E-42F7-4C2C-9499-778276FEF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2EEA9-784B-499D-9DA5-8FE696CCB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7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diagramDrawing" Target="../diagrams/drawing1.xml"/><Relationship Id="rId18" Type="http://schemas.microsoft.com/office/2007/relationships/diagramDrawing" Target="../diagrams/drawing2.xml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diagramColors" Target="../diagrams/colors1.xml"/><Relationship Id="rId17" Type="http://schemas.openxmlformats.org/officeDocument/2006/relationships/diagramColors" Target="../diagrams/colors2.xml"/><Relationship Id="rId2" Type="http://schemas.openxmlformats.org/officeDocument/2006/relationships/image" Target="../media/image31.png"/><Relationship Id="rId16" Type="http://schemas.openxmlformats.org/officeDocument/2006/relationships/diagramQuickStyle" Target="../diagrams/quickStyl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diagramQuickStyle" Target="../diagrams/quickStyle1.xml"/><Relationship Id="rId5" Type="http://schemas.microsoft.com/office/2007/relationships/hdphoto" Target="../media/hdphoto3.wdp"/><Relationship Id="rId15" Type="http://schemas.openxmlformats.org/officeDocument/2006/relationships/diagramLayout" Target="../diagrams/layout2.xml"/><Relationship Id="rId10" Type="http://schemas.openxmlformats.org/officeDocument/2006/relationships/diagramLayout" Target="../diagrams/layout1.xml"/><Relationship Id="rId19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diagramData" Target="../diagrams/data1.xml"/><Relationship Id="rId14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D010EF9-68E4-4596-A8C9-D8CA47B9B8B7}"/>
              </a:ext>
            </a:extLst>
          </p:cNvPr>
          <p:cNvSpPr/>
          <p:nvPr/>
        </p:nvSpPr>
        <p:spPr>
          <a:xfrm>
            <a:off x="266700" y="243607"/>
            <a:ext cx="11658600" cy="6370786"/>
          </a:xfrm>
          <a:prstGeom prst="roundRect">
            <a:avLst>
              <a:gd name="adj" fmla="val 1317"/>
            </a:avLst>
          </a:prstGeom>
          <a:blipFill dpi="0" rotWithShape="1">
            <a:blip r:embed="rId2">
              <a:alphaModFix amt="29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3981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80570C-45F7-4FC7-B9DC-99A51DC72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178094"/>
            <a:ext cx="10058400" cy="107768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49540A9-390A-4560-82BE-EA8ED79CAC15}"/>
              </a:ext>
            </a:extLst>
          </p:cNvPr>
          <p:cNvCxnSpPr>
            <a:cxnSpLocks/>
          </p:cNvCxnSpPr>
          <p:nvPr/>
        </p:nvCxnSpPr>
        <p:spPr>
          <a:xfrm>
            <a:off x="9690100" y="1117600"/>
            <a:ext cx="0" cy="3467100"/>
          </a:xfrm>
          <a:prstGeom prst="line">
            <a:avLst/>
          </a:prstGeom>
          <a:ln w="76200">
            <a:solidFill>
              <a:srgbClr val="1A3C6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190CD7B-1DB1-4601-BB4F-C31E485510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7" y="1272235"/>
            <a:ext cx="4092568" cy="2143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240FE8-ADFB-4CA2-8A8B-B7E1A3B81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997" y="3638805"/>
            <a:ext cx="4483578" cy="78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39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B982653-1736-446A-A67A-2FCBC7CA6FDF}"/>
              </a:ext>
            </a:extLst>
          </p:cNvPr>
          <p:cNvSpPr/>
          <p:nvPr/>
        </p:nvSpPr>
        <p:spPr>
          <a:xfrm>
            <a:off x="219991" y="309277"/>
            <a:ext cx="11752015" cy="6358270"/>
          </a:xfrm>
          <a:prstGeom prst="roundRect">
            <a:avLst>
              <a:gd name="adj" fmla="val 4653"/>
            </a:avLst>
          </a:prstGeom>
          <a:solidFill>
            <a:schemeClr val="accent3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F52057-42BD-425B-BA5A-3C409F4DDFE7}"/>
              </a:ext>
            </a:extLst>
          </p:cNvPr>
          <p:cNvGrpSpPr/>
          <p:nvPr/>
        </p:nvGrpSpPr>
        <p:grpSpPr>
          <a:xfrm>
            <a:off x="817354" y="1469518"/>
            <a:ext cx="10557287" cy="4686239"/>
            <a:chOff x="832666" y="948818"/>
            <a:chExt cx="10557287" cy="46862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8BF257-A5C0-472D-BE20-8EFF8848D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4280" y="3600892"/>
              <a:ext cx="2483439" cy="203416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057B57-3054-4B77-B911-B914A9615B76}"/>
                </a:ext>
              </a:extLst>
            </p:cNvPr>
            <p:cNvSpPr txBox="1"/>
            <p:nvPr/>
          </p:nvSpPr>
          <p:spPr>
            <a:xfrm>
              <a:off x="832666" y="3727097"/>
              <a:ext cx="4021613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1A3C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 viên mới ra tr</a:t>
              </a:r>
              <a:r>
                <a:rPr lang="vi-VN" sz="2000" b="1">
                  <a:solidFill>
                    <a:srgbClr val="1A3C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 b="1">
                  <a:solidFill>
                    <a:srgbClr val="1A3C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ờng</a:t>
              </a:r>
            </a:p>
            <a:p>
              <a:pPr algn="ctr"/>
              <a:r>
                <a:rPr lang="en-US" sz="2000" b="1">
                  <a:solidFill>
                    <a:srgbClr val="1A3C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 sử dụng phần mềm</a:t>
              </a:r>
            </a:p>
            <a:p>
              <a:pPr algn="ctr"/>
              <a:r>
                <a:rPr lang="en-US" sz="2000" b="1">
                  <a:solidFill>
                    <a:srgbClr val="1A3C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>
                  <a:solidFill>
                    <a:srgbClr val="1A3C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2-5 ngày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7A26EC-2196-42C2-AF90-665CBDC4CB0F}"/>
                </a:ext>
              </a:extLst>
            </p:cNvPr>
            <p:cNvSpPr txBox="1"/>
            <p:nvPr/>
          </p:nvSpPr>
          <p:spPr>
            <a:xfrm>
              <a:off x="7368340" y="3727165"/>
              <a:ext cx="4021613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1A3C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 viên </a:t>
              </a:r>
            </a:p>
            <a:p>
              <a:pPr algn="ctr"/>
              <a:r>
                <a:rPr lang="en-US" sz="2000" b="1">
                  <a:solidFill>
                    <a:srgbClr val="1A3C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Kinh nghiệm làm việc</a:t>
              </a:r>
            </a:p>
            <a:p>
              <a:pPr algn="ctr"/>
              <a:r>
                <a:rPr lang="en-US" sz="2000" b="1">
                  <a:solidFill>
                    <a:srgbClr val="1A3C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>
                  <a:solidFill>
                    <a:srgbClr val="1A3C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2-5 năm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F2E66F-40A8-4262-AC8B-F5459A879571}"/>
                </a:ext>
              </a:extLst>
            </p:cNvPr>
            <p:cNvSpPr txBox="1"/>
            <p:nvPr/>
          </p:nvSpPr>
          <p:spPr>
            <a:xfrm>
              <a:off x="5466952" y="1138912"/>
              <a:ext cx="1244251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 b="1">
                  <a:solidFill>
                    <a:srgbClr val="002060"/>
                  </a:solidFill>
                </a:rPr>
                <a:t>=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6185E2-EADF-47FC-8337-649D3DE3D925}"/>
                </a:ext>
              </a:extLst>
            </p:cNvPr>
            <p:cNvSpPr txBox="1"/>
            <p:nvPr/>
          </p:nvSpPr>
          <p:spPr>
            <a:xfrm>
              <a:off x="4651305" y="1463756"/>
              <a:ext cx="32127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Xử lý công việc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2C883F9-17DF-467B-BB42-A5C603683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532" y="1098909"/>
              <a:ext cx="2434257" cy="243425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6EDE4D5-86A1-4976-B09F-7858CFC05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9322" y="948818"/>
              <a:ext cx="2759650" cy="275965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EF46872-8A90-42A7-98BB-FC5CC842909C}"/>
              </a:ext>
            </a:extLst>
          </p:cNvPr>
          <p:cNvSpPr txBox="1"/>
          <p:nvPr/>
        </p:nvSpPr>
        <p:spPr>
          <a:xfrm>
            <a:off x="2479346" y="366050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50D40D-4740-48CD-A3AA-70D45A9A1DF2}"/>
              </a:ext>
            </a:extLst>
          </p:cNvPr>
          <p:cNvSpPr txBox="1"/>
          <p:nvPr/>
        </p:nvSpPr>
        <p:spPr>
          <a:xfrm>
            <a:off x="7984010" y="366050"/>
            <a:ext cx="2749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$$$$$</a:t>
            </a:r>
          </a:p>
        </p:txBody>
      </p:sp>
    </p:spTree>
    <p:extLst>
      <p:ext uri="{BB962C8B-B14F-4D97-AF65-F5344CB8AC3E}">
        <p14:creationId xmlns:p14="http://schemas.microsoft.com/office/powerpoint/2010/main" val="419812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0E682A2-8138-4322-ABFC-9518300B9222}"/>
              </a:ext>
            </a:extLst>
          </p:cNvPr>
          <p:cNvGrpSpPr/>
          <p:nvPr/>
        </p:nvGrpSpPr>
        <p:grpSpPr>
          <a:xfrm>
            <a:off x="6044148" y="249477"/>
            <a:ext cx="6047625" cy="6359045"/>
            <a:chOff x="6200135" y="167140"/>
            <a:chExt cx="6047625" cy="635904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135" y="167140"/>
              <a:ext cx="6047625" cy="604762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90A6506-D30D-4680-A794-6FD2CAB5FC7A}"/>
                </a:ext>
              </a:extLst>
            </p:cNvPr>
            <p:cNvSpPr/>
            <p:nvPr/>
          </p:nvSpPr>
          <p:spPr>
            <a:xfrm>
              <a:off x="7318058" y="6002965"/>
              <a:ext cx="4045077" cy="523220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Hệ thống cũ(Đã khảo sát)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33" y="2578100"/>
            <a:ext cx="4279900" cy="4279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7FB0AC-DB0B-4CEB-9C89-4B0F08DE9ABD}"/>
              </a:ext>
            </a:extLst>
          </p:cNvPr>
          <p:cNvSpPr txBox="1"/>
          <p:nvPr/>
        </p:nvSpPr>
        <p:spPr>
          <a:xfrm>
            <a:off x="149434" y="1812926"/>
            <a:ext cx="4381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DOANH NGHIỆP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4DFFF6-720A-4FE6-A527-9A32C4778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97" y="3190953"/>
            <a:ext cx="2243377" cy="24180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1299696-1291-4154-894D-BB2E17195577}"/>
              </a:ext>
            </a:extLst>
          </p:cNvPr>
          <p:cNvGrpSpPr/>
          <p:nvPr/>
        </p:nvGrpSpPr>
        <p:grpSpPr>
          <a:xfrm>
            <a:off x="2461672" y="2487663"/>
            <a:ext cx="3634328" cy="1321744"/>
            <a:chOff x="2340098" y="2487663"/>
            <a:chExt cx="3634328" cy="132174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C7B19D8-D040-467B-B145-4886317A6A4C}"/>
                </a:ext>
              </a:extLst>
            </p:cNvPr>
            <p:cNvSpPr/>
            <p:nvPr/>
          </p:nvSpPr>
          <p:spPr>
            <a:xfrm rot="19801627">
              <a:off x="3498850" y="3733207"/>
              <a:ext cx="1798877" cy="7620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F2F873-084D-4002-972B-F19CCCED3660}"/>
                </a:ext>
              </a:extLst>
            </p:cNvPr>
            <p:cNvSpPr txBox="1"/>
            <p:nvPr/>
          </p:nvSpPr>
          <p:spPr>
            <a:xfrm rot="19843613">
              <a:off x="2340098" y="2487663"/>
              <a:ext cx="3634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 BAO GIỜ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E99FAC-3BEC-407E-965D-C5F5B56C2978}"/>
              </a:ext>
            </a:extLst>
          </p:cNvPr>
          <p:cNvGrpSpPr/>
          <p:nvPr/>
        </p:nvGrpSpPr>
        <p:grpSpPr>
          <a:xfrm>
            <a:off x="8284724" y="1812926"/>
            <a:ext cx="2090055" cy="3680634"/>
            <a:chOff x="2169884" y="2133601"/>
            <a:chExt cx="2090055" cy="368063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FE63553-2BF5-4245-870A-C0481E942390}"/>
                </a:ext>
              </a:extLst>
            </p:cNvPr>
            <p:cNvSpPr/>
            <p:nvPr/>
          </p:nvSpPr>
          <p:spPr>
            <a:xfrm>
              <a:off x="2169884" y="2133601"/>
              <a:ext cx="2090055" cy="609600"/>
            </a:xfrm>
            <a:prstGeom prst="roundRect">
              <a:avLst>
                <a:gd name="adj" fmla="val 952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Quy trình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12106B7-AC80-477F-B538-0909C5713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8814" y="2865305"/>
              <a:ext cx="1092196" cy="294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266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3681 -0.0013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9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D29075-9C91-44BF-8F0B-2EA280D46879}"/>
              </a:ext>
            </a:extLst>
          </p:cNvPr>
          <p:cNvSpPr/>
          <p:nvPr/>
        </p:nvSpPr>
        <p:spPr>
          <a:xfrm>
            <a:off x="0" y="1495472"/>
            <a:ext cx="12192000" cy="4247681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6ABA34-3CDE-4CAC-B27C-415B4A93F8B9}"/>
              </a:ext>
            </a:extLst>
          </p:cNvPr>
          <p:cNvSpPr txBox="1"/>
          <p:nvPr/>
        </p:nvSpPr>
        <p:spPr>
          <a:xfrm>
            <a:off x="0" y="7493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baseline="0">
                <a:solidFill>
                  <a:srgbClr val="1A3C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>
                <a:solidFill>
                  <a:srgbClr val="1A3C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ỢI ÍCH 3: NỀN TẢNG HỆ THỐNG ĐỒNG BỘ, XUYÊN SUỐT</a:t>
            </a:r>
            <a:endParaRPr lang="vi-VN" sz="3200" b="1" i="0" u="none" strike="noStrike" baseline="0">
              <a:solidFill>
                <a:srgbClr val="1A3C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0ADC6-A353-404A-8562-C7F8A665A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38" y="1990961"/>
            <a:ext cx="9929123" cy="308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26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EA105F-B039-46E0-9D32-42624AE85B98}"/>
              </a:ext>
            </a:extLst>
          </p:cNvPr>
          <p:cNvSpPr/>
          <p:nvPr/>
        </p:nvSpPr>
        <p:spPr>
          <a:xfrm>
            <a:off x="0" y="1"/>
            <a:ext cx="12192000" cy="691568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43" y="2779680"/>
            <a:ext cx="6584476" cy="3703768"/>
          </a:xfrm>
          <a:prstGeom prst="round2DiagRect">
            <a:avLst>
              <a:gd name="adj1" fmla="val 3418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40" y="1235805"/>
            <a:ext cx="2983289" cy="2983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132" y="479500"/>
            <a:ext cx="3230323" cy="27610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BFA7D3-78BB-43CC-9BF4-E5B2AFC455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525" y="793978"/>
            <a:ext cx="3446170" cy="22974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6A2F62-3794-41BD-AF06-CD75F34F87AB}"/>
              </a:ext>
            </a:extLst>
          </p:cNvPr>
          <p:cNvSpPr txBox="1"/>
          <p:nvPr/>
        </p:nvSpPr>
        <p:spPr>
          <a:xfrm>
            <a:off x="29029" y="20920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baseline="0">
                <a:solidFill>
                  <a:srgbClr val="1A3C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THỐNG M</a:t>
            </a:r>
            <a:r>
              <a:rPr lang="en-US" sz="3200" b="1">
                <a:solidFill>
                  <a:srgbClr val="1A3C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endParaRPr lang="vi-VN" sz="3200" b="1" i="0" u="none" strike="noStrike" baseline="0">
              <a:solidFill>
                <a:srgbClr val="1A3C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5D9F03-5E74-42D1-BF23-F239D1AD0FAB}"/>
              </a:ext>
            </a:extLst>
          </p:cNvPr>
          <p:cNvSpPr/>
          <p:nvPr/>
        </p:nvSpPr>
        <p:spPr>
          <a:xfrm>
            <a:off x="837363" y="2727450"/>
            <a:ext cx="2090055" cy="609600"/>
          </a:xfrm>
          <a:prstGeom prst="roundRect">
            <a:avLst>
              <a:gd name="adj" fmla="val 952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Quy trình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9835EE-184E-4F2E-AADC-70791F7A75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81" y="3485137"/>
            <a:ext cx="1092196" cy="294893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659D3BC-7DD7-40EB-909D-2BDD0CAA2086}"/>
              </a:ext>
            </a:extLst>
          </p:cNvPr>
          <p:cNvGrpSpPr/>
          <p:nvPr/>
        </p:nvGrpSpPr>
        <p:grpSpPr>
          <a:xfrm>
            <a:off x="457245" y="3748679"/>
            <a:ext cx="2883585" cy="2996308"/>
            <a:chOff x="457245" y="3748679"/>
            <a:chExt cx="2883585" cy="29963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E3B5B2-DC9D-48AF-98C8-E45C9BF7A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45" y="3796056"/>
              <a:ext cx="1092197" cy="294893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09922B6-8911-4987-9169-110E815A5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8633" y="3748679"/>
              <a:ext cx="1092197" cy="294893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70EDA4-08E6-4110-A661-86B25B830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381" y="3796056"/>
              <a:ext cx="1092197" cy="29489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314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15EECA-B139-4584-82BC-5C3A18B02DBC}"/>
              </a:ext>
            </a:extLst>
          </p:cNvPr>
          <p:cNvCxnSpPr>
            <a:cxnSpLocks/>
          </p:cNvCxnSpPr>
          <p:nvPr/>
        </p:nvCxnSpPr>
        <p:spPr>
          <a:xfrm>
            <a:off x="3976915" y="1375228"/>
            <a:ext cx="0" cy="4107543"/>
          </a:xfrm>
          <a:prstGeom prst="line">
            <a:avLst/>
          </a:prstGeom>
          <a:ln w="76200">
            <a:solidFill>
              <a:srgbClr val="D334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0E605E-AA9B-433B-AF38-DF2984E8AFBC}"/>
              </a:ext>
            </a:extLst>
          </p:cNvPr>
          <p:cNvGrpSpPr/>
          <p:nvPr/>
        </p:nvGrpSpPr>
        <p:grpSpPr>
          <a:xfrm>
            <a:off x="950685" y="1802137"/>
            <a:ext cx="2090055" cy="3680634"/>
            <a:chOff x="2169884" y="2133601"/>
            <a:chExt cx="2090055" cy="368063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C77C991-F3B6-4A2C-A178-BD74974F24DD}"/>
                </a:ext>
              </a:extLst>
            </p:cNvPr>
            <p:cNvSpPr/>
            <p:nvPr/>
          </p:nvSpPr>
          <p:spPr>
            <a:xfrm>
              <a:off x="2169884" y="2133601"/>
              <a:ext cx="2090055" cy="609600"/>
            </a:xfrm>
            <a:prstGeom prst="roundRect">
              <a:avLst>
                <a:gd name="adj" fmla="val 952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Quy trình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DFA9C9-E038-41D2-9AD4-5202E2306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8814" y="2865305"/>
              <a:ext cx="1092196" cy="294893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AE5EDC8-D76E-440C-B2C8-1AFDFE7A4399}"/>
              </a:ext>
            </a:extLst>
          </p:cNvPr>
          <p:cNvSpPr txBox="1"/>
          <p:nvPr/>
        </p:nvSpPr>
        <p:spPr>
          <a:xfrm>
            <a:off x="4412342" y="1802137"/>
            <a:ext cx="68289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</a:rPr>
              <a:t>Hệ thống cũ:</a:t>
            </a:r>
          </a:p>
          <a:p>
            <a:r>
              <a:rPr lang="en-US" sz="4000" b="1">
                <a:solidFill>
                  <a:srgbClr val="002060"/>
                </a:solidFill>
              </a:rPr>
              <a:t>Nhân viên đi, quy trình đi</a:t>
            </a:r>
          </a:p>
          <a:p>
            <a:endParaRPr lang="en-US" sz="4000" b="1">
              <a:solidFill>
                <a:srgbClr val="002060"/>
              </a:solidFill>
            </a:endParaRPr>
          </a:p>
          <a:p>
            <a:r>
              <a:rPr lang="en-US" sz="4000" b="1">
                <a:solidFill>
                  <a:srgbClr val="002060"/>
                </a:solidFill>
              </a:rPr>
              <a:t>Hệ thống mới:</a:t>
            </a:r>
          </a:p>
          <a:p>
            <a:r>
              <a:rPr lang="en-US" sz="4000" b="1">
                <a:solidFill>
                  <a:srgbClr val="002060"/>
                </a:solidFill>
              </a:rPr>
              <a:t>Nhân viên đi, quy trình ở lại</a:t>
            </a:r>
          </a:p>
        </p:txBody>
      </p:sp>
    </p:spTree>
    <p:extLst>
      <p:ext uri="{BB962C8B-B14F-4D97-AF65-F5344CB8AC3E}">
        <p14:creationId xmlns:p14="http://schemas.microsoft.com/office/powerpoint/2010/main" val="1168970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03D02-A575-4AD3-B81B-4E5765E36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25047"/>
          </a:xfrm>
        </p:spPr>
        <p:txBody>
          <a:bodyPr>
            <a:norm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của doanh nghiệp sử dụng phần mềm TTS SOFT</a:t>
            </a:r>
          </a:p>
        </p:txBody>
      </p:sp>
      <p:pic>
        <p:nvPicPr>
          <p:cNvPr id="4" name="Đánh Giá Tích Cực Của Khách Hàng Sau Khi Sử Dụng Phần Mềm Quản Lý Vận Tải Tối Ưu">
            <a:hlinkClick r:id="" action="ppaction://media"/>
            <a:extLst>
              <a:ext uri="{FF2B5EF4-FFF2-40B4-BE49-F238E27FC236}">
                <a16:creationId xmlns:a16="http://schemas.microsoft.com/office/drawing/2014/main" id="{482A4B3C-A85F-4D72-8793-6C0007AA14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9029" y="980169"/>
            <a:ext cx="9593942" cy="53965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F3210D-8D95-4690-AAE3-8DA4F1569542}"/>
              </a:ext>
            </a:extLst>
          </p:cNvPr>
          <p:cNvSpPr/>
          <p:nvPr/>
        </p:nvSpPr>
        <p:spPr>
          <a:xfrm>
            <a:off x="1299029" y="980169"/>
            <a:ext cx="9593942" cy="53965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2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993" y="3194978"/>
            <a:ext cx="6611007" cy="3718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" y="0"/>
            <a:ext cx="5069236" cy="4088093"/>
          </a:xfrm>
          <a:prstGeom prst="rect">
            <a:avLst/>
          </a:prstGeom>
        </p:spPr>
      </p:pic>
      <p:sp>
        <p:nvSpPr>
          <p:cNvPr id="10" name="Striped Right Arrow 9"/>
          <p:cNvSpPr/>
          <p:nvPr/>
        </p:nvSpPr>
        <p:spPr>
          <a:xfrm rot="1800000">
            <a:off x="5086631" y="3286950"/>
            <a:ext cx="1836683" cy="107993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AECA51-3F44-4549-8E1B-4D0214398E09}"/>
              </a:ext>
            </a:extLst>
          </p:cNvPr>
          <p:cNvSpPr txBox="1"/>
          <p:nvPr/>
        </p:nvSpPr>
        <p:spPr>
          <a:xfrm>
            <a:off x="2690437" y="-665624"/>
            <a:ext cx="1774845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57277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9B23E4-137F-4C7F-BCB2-CD480AD990C3}"/>
              </a:ext>
            </a:extLst>
          </p:cNvPr>
          <p:cNvSpPr/>
          <p:nvPr/>
        </p:nvSpPr>
        <p:spPr>
          <a:xfrm>
            <a:off x="0" y="986972"/>
            <a:ext cx="12192000" cy="53425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A5BF59-6438-40D8-9BE5-517BC5ED7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9655629" cy="1126837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Lối đi khác biệt</a:t>
            </a:r>
          </a:p>
        </p:txBody>
      </p:sp>
      <p:pic>
        <p:nvPicPr>
          <p:cNvPr id="1026" name="Picture 2" descr="https://miro.medium.com/max/600/0*QCqRjzCc_QPux8C7.png">
            <a:extLst>
              <a:ext uri="{FF2B5EF4-FFF2-40B4-BE49-F238E27FC236}">
                <a16:creationId xmlns:a16="http://schemas.microsoft.com/office/drawing/2014/main" id="{9314D25D-EF24-41EE-9423-F2BC2C131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866" y="1855728"/>
            <a:ext cx="2622739" cy="119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DF00B8-AEBE-4D96-BEBE-E8380EF714F0}"/>
              </a:ext>
            </a:extLst>
          </p:cNvPr>
          <p:cNvSpPr txBox="1"/>
          <p:nvPr/>
        </p:nvSpPr>
        <p:spPr>
          <a:xfrm>
            <a:off x="838198" y="1126838"/>
            <a:ext cx="4147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phần mềm khác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EED28E-F4D4-40DE-ABD3-4FAA21A48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66" y="3262371"/>
            <a:ext cx="2727056" cy="13453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B7F414-6DDE-43C7-8601-B7D4979D8E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84" y="4607718"/>
            <a:ext cx="3026420" cy="17217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820410-D2D1-44C9-9648-B9CAD96266E8}"/>
              </a:ext>
            </a:extLst>
          </p:cNvPr>
          <p:cNvSpPr txBox="1"/>
          <p:nvPr/>
        </p:nvSpPr>
        <p:spPr>
          <a:xfrm>
            <a:off x="6664842" y="1126837"/>
            <a:ext cx="4354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mềm TTS SOFT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612930-DFF7-4A33-A3FB-B6C64DD042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380" y="4330889"/>
            <a:ext cx="2918143" cy="1998624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BA23D0E6-E357-4702-B0D5-5921834477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4737755"/>
              </p:ext>
            </p:extLst>
          </p:nvPr>
        </p:nvGraphicFramePr>
        <p:xfrm>
          <a:off x="6096000" y="1794193"/>
          <a:ext cx="2563286" cy="2509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ED4377AA-24C6-4BCF-AE4E-6A456D40F2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6442717"/>
              </p:ext>
            </p:extLst>
          </p:nvPr>
        </p:nvGraphicFramePr>
        <p:xfrm>
          <a:off x="8692705" y="1918541"/>
          <a:ext cx="3495157" cy="2193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90907F8E-C1E1-4C6F-BDAA-CB3870AB7E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523" y="4786900"/>
            <a:ext cx="1654459" cy="15426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F62100-9105-45F1-BFF6-BB94F5AFF3DD}"/>
              </a:ext>
            </a:extLst>
          </p:cNvPr>
          <p:cNvSpPr txBox="1"/>
          <p:nvPr/>
        </p:nvSpPr>
        <p:spPr>
          <a:xfrm>
            <a:off x="9581290" y="4732255"/>
            <a:ext cx="2935419" cy="11387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Đầu t</a:t>
            </a:r>
            <a:r>
              <a:rPr lang="vi-VN" sz="2400" b="1"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ư</a:t>
            </a:r>
            <a:endParaRPr lang="en-US" sz="2400" b="1">
              <a:solidFill>
                <a:srgbClr val="C0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en-US" sz="4400" b="1"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= 0 VNĐ </a:t>
            </a:r>
          </a:p>
        </p:txBody>
      </p:sp>
    </p:spTree>
    <p:extLst>
      <p:ext uri="{BB962C8B-B14F-4D97-AF65-F5344CB8AC3E}">
        <p14:creationId xmlns:p14="http://schemas.microsoft.com/office/powerpoint/2010/main" val="2086196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79C7388-47D8-45E9-965F-6AC856210721}"/>
              </a:ext>
            </a:extLst>
          </p:cNvPr>
          <p:cNvSpPr/>
          <p:nvPr/>
        </p:nvSpPr>
        <p:spPr>
          <a:xfrm>
            <a:off x="312058" y="317247"/>
            <a:ext cx="11567885" cy="6223506"/>
          </a:xfrm>
          <a:prstGeom prst="roundRect">
            <a:avLst>
              <a:gd name="adj" fmla="val 2828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</p:spTree>
    <p:extLst>
      <p:ext uri="{BB962C8B-B14F-4D97-AF65-F5344CB8AC3E}">
        <p14:creationId xmlns:p14="http://schemas.microsoft.com/office/powerpoint/2010/main" val="3776788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C7ACD5-19D2-4EFD-894A-9CF8D80D21B4}"/>
              </a:ext>
            </a:extLst>
          </p:cNvPr>
          <p:cNvSpPr/>
          <p:nvPr/>
        </p:nvSpPr>
        <p:spPr>
          <a:xfrm>
            <a:off x="219993" y="249865"/>
            <a:ext cx="11752015" cy="6358270"/>
          </a:xfrm>
          <a:prstGeom prst="roundRect">
            <a:avLst>
              <a:gd name="adj" fmla="val 4653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C563BC-E7D3-47C0-A951-D2DD98E2B601}"/>
              </a:ext>
            </a:extLst>
          </p:cNvPr>
          <p:cNvSpPr/>
          <p:nvPr/>
        </p:nvSpPr>
        <p:spPr>
          <a:xfrm>
            <a:off x="219993" y="249865"/>
            <a:ext cx="11752015" cy="6358270"/>
          </a:xfrm>
          <a:prstGeom prst="roundRect">
            <a:avLst>
              <a:gd name="adj" fmla="val 4653"/>
            </a:avLst>
          </a:prstGeom>
          <a:solidFill>
            <a:schemeClr val="accent3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8B813B-BAE5-489B-8D55-F65ED731D95F}"/>
              </a:ext>
            </a:extLst>
          </p:cNvPr>
          <p:cNvSpPr/>
          <p:nvPr/>
        </p:nvSpPr>
        <p:spPr>
          <a:xfrm>
            <a:off x="219992" y="249865"/>
            <a:ext cx="4891313" cy="6358270"/>
          </a:xfrm>
          <a:prstGeom prst="roundRect">
            <a:avLst>
              <a:gd name="adj" fmla="val 2873"/>
            </a:avLst>
          </a:prstGeom>
          <a:blipFill dpi="0" rotWithShape="0">
            <a:blip r:embed="rId3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7A5AC3-ABAE-4D5B-BF60-508583B0929E}"/>
              </a:ext>
            </a:extLst>
          </p:cNvPr>
          <p:cNvSpPr txBox="1"/>
          <p:nvPr/>
        </p:nvSpPr>
        <p:spPr>
          <a:xfrm>
            <a:off x="5442857" y="624114"/>
            <a:ext cx="6125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rgbClr val="3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 tặng từ </a:t>
            </a:r>
            <a:r>
              <a:rPr lang="vi-VN" sz="2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Vị 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Bách Khoa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468CF-B5E2-4F3C-A503-3403FABAF66A}"/>
              </a:ext>
            </a:extLst>
          </p:cNvPr>
          <p:cNvSpPr txBox="1"/>
          <p:nvPr/>
        </p:nvSpPr>
        <p:spPr>
          <a:xfrm>
            <a:off x="5479142" y="2157758"/>
            <a:ext cx="6125029" cy="3521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bị giám sát hành trình 4G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2400">
                <a:solidFill>
                  <a:srgbClr val="3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ứng theo QCVN</a:t>
            </a:r>
            <a:r>
              <a:rPr lang="en-US" sz="2400">
                <a:solidFill>
                  <a:srgbClr val="3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solidFill>
                  <a:srgbClr val="3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31:2014</a:t>
            </a:r>
            <a:r>
              <a:rPr lang="en-US" sz="2400">
                <a:solidFill>
                  <a:srgbClr val="3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/BGTVT</a:t>
            </a:r>
            <a:endParaRPr lang="vi-VN" sz="2400">
              <a:solidFill>
                <a:srgbClr val="3041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2400">
                <a:solidFill>
                  <a:srgbClr val="3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ứng theo Nghị định 10 về việc lắp Camera của Tổng cục đường bộ Việt Nam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0BA849-2BAE-4311-9A78-33EFBE7E89CB}"/>
              </a:ext>
            </a:extLst>
          </p:cNvPr>
          <p:cNvSpPr txBox="1"/>
          <p:nvPr/>
        </p:nvSpPr>
        <p:spPr>
          <a:xfrm>
            <a:off x="5442856" y="1231158"/>
            <a:ext cx="612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3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 vị phân phối phần mềm quản lý vận tải TTS SOFT </a:t>
            </a:r>
            <a:endParaRPr lang="vi-VN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302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2D8018-B0D6-4418-B311-96B5E2DCE1B2}"/>
              </a:ext>
            </a:extLst>
          </p:cNvPr>
          <p:cNvSpPr/>
          <p:nvPr/>
        </p:nvSpPr>
        <p:spPr>
          <a:xfrm>
            <a:off x="330200" y="273050"/>
            <a:ext cx="11550650" cy="6254750"/>
          </a:xfrm>
          <a:prstGeom prst="roundRect">
            <a:avLst>
              <a:gd name="adj" fmla="val 1845"/>
            </a:avLst>
          </a:prstGeom>
          <a:blipFill dpi="0" rotWithShape="1">
            <a:blip r:embed="rId2">
              <a:alphaModFix amt="3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1">
            <a:extLst>
              <a:ext uri="{FF2B5EF4-FFF2-40B4-BE49-F238E27FC236}">
                <a16:creationId xmlns:a16="http://schemas.microsoft.com/office/drawing/2014/main" id="{8ABBF021-2732-4BA0-9F42-A02C1ADD2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2235200" y="1257875"/>
            <a:ext cx="8953500" cy="4927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Right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917953-5ADB-4604-B57C-535FE4C8AFE8}"/>
              </a:ext>
            </a:extLst>
          </p:cNvPr>
          <p:cNvSpPr txBox="1"/>
          <p:nvPr/>
        </p:nvSpPr>
        <p:spPr>
          <a:xfrm>
            <a:off x="4062974" y="508000"/>
            <a:ext cx="4612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 TÁC CHIẾN LƯỢC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995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AC32A4B-66BA-48F6-A89B-CD788407AE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7867354"/>
              </p:ext>
            </p:extLst>
          </p:nvPr>
        </p:nvGraphicFramePr>
        <p:xfrm>
          <a:off x="2032000" y="1979110"/>
          <a:ext cx="8128000" cy="3354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2CC2992-4004-4999-AB03-E3D96A0E2F4B}"/>
              </a:ext>
            </a:extLst>
          </p:cNvPr>
          <p:cNvSpPr txBox="1"/>
          <p:nvPr/>
        </p:nvSpPr>
        <p:spPr>
          <a:xfrm>
            <a:off x="1698972" y="132624"/>
            <a:ext cx="87940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527BCB"/>
                </a:solidFill>
              </a:rPr>
              <a:t>THÔNG ĐIỆP CỦA HASEGAWA</a:t>
            </a:r>
          </a:p>
          <a:p>
            <a:pPr algn="ctr"/>
            <a:r>
              <a:rPr lang="vi-VN" sz="3600" b="1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527BCB"/>
                </a:solidFill>
              </a:rPr>
              <a:t>TRI ÂN NGÀY DOANH NHÂN VIỆT NAM</a:t>
            </a:r>
            <a:endParaRPr lang="en-US" sz="3600" b="1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527BCB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3C6AAE-B34E-48C3-9F04-348E59214CF8}"/>
              </a:ext>
            </a:extLst>
          </p:cNvPr>
          <p:cNvSpPr txBox="1"/>
          <p:nvPr/>
        </p:nvSpPr>
        <p:spPr>
          <a:xfrm>
            <a:off x="2981846" y="5525047"/>
            <a:ext cx="6228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TTS CAM KẾT HOÀN TIỀN 100%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BB4AB4-6D8B-432F-AD33-82495084A025}"/>
              </a:ext>
            </a:extLst>
          </p:cNvPr>
          <p:cNvSpPr txBox="1"/>
          <p:nvPr/>
        </p:nvSpPr>
        <p:spPr>
          <a:xfrm>
            <a:off x="3114318" y="1332953"/>
            <a:ext cx="596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</a:rPr>
              <a:t>MỘT NGÀY DUY NHẤT 14.10.2021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2250C7-3A34-4F45-B909-79E732588A21}"/>
              </a:ext>
            </a:extLst>
          </p:cNvPr>
          <p:cNvSpPr/>
          <p:nvPr/>
        </p:nvSpPr>
        <p:spPr>
          <a:xfrm>
            <a:off x="3252818" y="6171378"/>
            <a:ext cx="5824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NẾU KHÔNG MANG LẠI SỰ HÀI LÒNG CHO DOANH NGHIỆP</a:t>
            </a:r>
          </a:p>
        </p:txBody>
      </p:sp>
    </p:spTree>
    <p:extLst>
      <p:ext uri="{BB962C8B-B14F-4D97-AF65-F5344CB8AC3E}">
        <p14:creationId xmlns:p14="http://schemas.microsoft.com/office/powerpoint/2010/main" val="46463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94362CF-A924-4226-A205-758104DE0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9410" y="1506733"/>
            <a:ext cx="5993178" cy="8232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0ED34A-788A-4589-BD71-45682DC6FC65}"/>
              </a:ext>
            </a:extLst>
          </p:cNvPr>
          <p:cNvSpPr txBox="1"/>
          <p:nvPr/>
        </p:nvSpPr>
        <p:spPr>
          <a:xfrm>
            <a:off x="1273628" y="2993571"/>
            <a:ext cx="964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Chân thành cảm ơn Qúy vị đã lắng nghe!</a:t>
            </a:r>
          </a:p>
        </p:txBody>
      </p:sp>
    </p:spTree>
    <p:extLst>
      <p:ext uri="{BB962C8B-B14F-4D97-AF65-F5344CB8AC3E}">
        <p14:creationId xmlns:p14="http://schemas.microsoft.com/office/powerpoint/2010/main" val="1232242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BA2FCB7-0302-47DB-83CE-9865D5BD6A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47430"/>
              </p:ext>
            </p:extLst>
          </p:nvPr>
        </p:nvGraphicFramePr>
        <p:xfrm>
          <a:off x="384465" y="364654"/>
          <a:ext cx="11359272" cy="6277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7652">
                  <a:extLst>
                    <a:ext uri="{9D8B030D-6E8A-4147-A177-3AD203B41FA5}">
                      <a16:colId xmlns:a16="http://schemas.microsoft.com/office/drawing/2014/main" val="2239082692"/>
                    </a:ext>
                  </a:extLst>
                </a:gridCol>
                <a:gridCol w="2095405">
                  <a:extLst>
                    <a:ext uri="{9D8B030D-6E8A-4147-A177-3AD203B41FA5}">
                      <a16:colId xmlns:a16="http://schemas.microsoft.com/office/drawing/2014/main" val="1149298972"/>
                    </a:ext>
                  </a:extLst>
                </a:gridCol>
                <a:gridCol w="2095405">
                  <a:extLst>
                    <a:ext uri="{9D8B030D-6E8A-4147-A177-3AD203B41FA5}">
                      <a16:colId xmlns:a16="http://schemas.microsoft.com/office/drawing/2014/main" val="91281714"/>
                    </a:ext>
                  </a:extLst>
                </a:gridCol>
                <a:gridCol w="2095405">
                  <a:extLst>
                    <a:ext uri="{9D8B030D-6E8A-4147-A177-3AD203B41FA5}">
                      <a16:colId xmlns:a16="http://schemas.microsoft.com/office/drawing/2014/main" val="2293434831"/>
                    </a:ext>
                  </a:extLst>
                </a:gridCol>
                <a:gridCol w="2095405">
                  <a:extLst>
                    <a:ext uri="{9D8B030D-6E8A-4147-A177-3AD203B41FA5}">
                      <a16:colId xmlns:a16="http://schemas.microsoft.com/office/drawing/2014/main" val="1800308434"/>
                    </a:ext>
                  </a:extLst>
                </a:gridCol>
              </a:tblGrid>
              <a:tr h="803175">
                <a:tc>
                  <a:txBody>
                    <a:bodyPr/>
                    <a:lstStyle/>
                    <a:p>
                      <a:pPr algn="ctr"/>
                      <a:r>
                        <a:rPr lang="vi-VN"/>
                        <a:t>Tính năng</a:t>
                      </a:r>
                      <a:endParaRPr lang="en-US"/>
                    </a:p>
                  </a:txBody>
                  <a:tcPr anchor="ctr">
                    <a:lnB w="38100" cmpd="sng">
                      <a:noFill/>
                    </a:lnB>
                    <a:solidFill>
                      <a:srgbClr val="3041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/>
                        <a:t>Cơ bản</a:t>
                      </a:r>
                      <a:endParaRPr lang="en-US"/>
                    </a:p>
                  </a:txBody>
                  <a:tcPr anchor="ctr">
                    <a:lnB w="38100" cmpd="sng">
                      <a:noFill/>
                    </a:lnB>
                    <a:solidFill>
                      <a:srgbClr val="3041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/>
                        <a:t>Nâng cao</a:t>
                      </a:r>
                      <a:endParaRPr lang="en-US"/>
                    </a:p>
                  </a:txBody>
                  <a:tcPr anchor="ctr">
                    <a:lnB w="38100" cmpd="sng">
                      <a:noFill/>
                    </a:lnB>
                    <a:solidFill>
                      <a:srgbClr val="3041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/>
                        <a:t>Cao cấp</a:t>
                      </a:r>
                      <a:endParaRPr lang="en-US"/>
                    </a:p>
                  </a:txBody>
                  <a:tcPr anchor="ctr">
                    <a:lnB w="38100" cmpd="sng">
                      <a:noFill/>
                    </a:lnB>
                    <a:solidFill>
                      <a:srgbClr val="3041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/>
                        <a:t>VIP</a:t>
                      </a:r>
                      <a:endParaRPr lang="en-US"/>
                    </a:p>
                  </a:txBody>
                  <a:tcPr anchor="ctr">
                    <a:lnB w="38100" cmpd="sng">
                      <a:noFill/>
                    </a:lnB>
                    <a:solidFill>
                      <a:srgbClr val="3041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587809"/>
                  </a:ext>
                </a:extLst>
              </a:tr>
              <a:tr h="2133604">
                <a:tc>
                  <a:txBody>
                    <a:bodyPr/>
                    <a:lstStyle/>
                    <a:p>
                      <a:r>
                        <a:rPr lang="vi-VN" sz="1600" b="1">
                          <a:solidFill>
                            <a:srgbClr val="30416D"/>
                          </a:solidFill>
                        </a:rPr>
                        <a:t>Các chức năngcơ bản: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vi-VN" sz="1600">
                          <a:solidFill>
                            <a:srgbClr val="30416D"/>
                          </a:solidFill>
                        </a:rPr>
                        <a:t>Điều xe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vi-VN" sz="1600">
                          <a:solidFill>
                            <a:srgbClr val="30416D"/>
                          </a:solidFill>
                        </a:rPr>
                        <a:t>Quản lý lô hàng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vi-VN" sz="1600">
                          <a:solidFill>
                            <a:srgbClr val="30416D"/>
                          </a:solidFill>
                        </a:rPr>
                        <a:t>Quản lý phí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vi-VN" sz="1600">
                          <a:solidFill>
                            <a:srgbClr val="30416D"/>
                          </a:solidFill>
                        </a:rPr>
                        <a:t>Báo cáo cước, phí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vi-VN" sz="1600">
                          <a:solidFill>
                            <a:srgbClr val="30416D"/>
                          </a:solidFill>
                        </a:rPr>
                        <a:t>Quản lý tạm ứng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vi-VN" sz="1600">
                          <a:solidFill>
                            <a:srgbClr val="30416D"/>
                          </a:solidFill>
                        </a:rPr>
                        <a:t>Sửa chữa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>
                          <a:solidFill>
                            <a:srgbClr val="30416D"/>
                          </a:solidFill>
                        </a:rPr>
                        <a:t>x</a:t>
                      </a:r>
                      <a:endParaRPr lang="en-US" sz="1600">
                        <a:solidFill>
                          <a:srgbClr val="30416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>
                          <a:solidFill>
                            <a:srgbClr val="30416D"/>
                          </a:solidFill>
                        </a:rPr>
                        <a:t>x</a:t>
                      </a:r>
                      <a:endParaRPr lang="en-US" sz="1600">
                        <a:solidFill>
                          <a:srgbClr val="30416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>
                          <a:solidFill>
                            <a:srgbClr val="30416D"/>
                          </a:solidFill>
                        </a:rPr>
                        <a:t>v</a:t>
                      </a:r>
                      <a:endParaRPr lang="en-US" sz="1600">
                        <a:solidFill>
                          <a:srgbClr val="30416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>
                          <a:solidFill>
                            <a:srgbClr val="30416D"/>
                          </a:solidFill>
                        </a:rPr>
                        <a:t>x</a:t>
                      </a:r>
                      <a:endParaRPr lang="en-US" sz="1600">
                        <a:solidFill>
                          <a:srgbClr val="30416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498948"/>
                  </a:ext>
                </a:extLst>
              </a:tr>
              <a:tr h="976395">
                <a:tc>
                  <a:txBody>
                    <a:bodyPr/>
                    <a:lstStyle/>
                    <a:p>
                      <a:r>
                        <a:rPr lang="vi-VN" sz="1600" b="1">
                          <a:solidFill>
                            <a:srgbClr val="30416D"/>
                          </a:solidFill>
                        </a:rPr>
                        <a:t>Lưu trữ dữ liệu: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>
                          <a:solidFill>
                            <a:srgbClr val="30416D"/>
                          </a:solidFill>
                        </a:rPr>
                        <a:t>5GB</a:t>
                      </a:r>
                      <a:endParaRPr lang="en-US" sz="1600" b="1">
                        <a:solidFill>
                          <a:srgbClr val="30416D"/>
                        </a:solidFill>
                      </a:endParaRPr>
                    </a:p>
                    <a:p>
                      <a:pPr algn="ctr"/>
                      <a:r>
                        <a:rPr lang="vi-VN" sz="1600">
                          <a:solidFill>
                            <a:srgbClr val="30416D"/>
                          </a:solidFill>
                        </a:rPr>
                        <a:t>Mua thêm: </a:t>
                      </a:r>
                    </a:p>
                    <a:p>
                      <a:pPr algn="ctr"/>
                      <a:r>
                        <a:rPr lang="vi-VN" sz="1600">
                          <a:solidFill>
                            <a:srgbClr val="30416D"/>
                          </a:solidFill>
                        </a:rPr>
                        <a:t>1.000.000đ / 2GB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>
                          <a:solidFill>
                            <a:srgbClr val="30416D"/>
                          </a:solidFill>
                        </a:rPr>
                        <a:t>Không giới hạn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b="1">
                          <a:solidFill>
                            <a:srgbClr val="30416D"/>
                          </a:solidFill>
                        </a:rPr>
                        <a:t>Không giới hạn</a:t>
                      </a:r>
                      <a:endParaRPr lang="en-US" sz="1600" b="1">
                        <a:solidFill>
                          <a:srgbClr val="30416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b="1">
                          <a:solidFill>
                            <a:srgbClr val="30416D"/>
                          </a:solidFill>
                        </a:rPr>
                        <a:t>Không giới hạn</a:t>
                      </a:r>
                      <a:endParaRPr lang="en-US" sz="1600" b="1">
                        <a:solidFill>
                          <a:srgbClr val="30416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526211"/>
                  </a:ext>
                </a:extLst>
              </a:tr>
              <a:tr h="6870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b="1">
                          <a:solidFill>
                            <a:srgbClr val="30416D"/>
                          </a:solidFill>
                        </a:rPr>
                        <a:t>Chức năng riêng: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>
                          <a:solidFill>
                            <a:srgbClr val="30416D"/>
                          </a:solidFill>
                        </a:rPr>
                        <a:t>2.000.000đ</a:t>
                      </a:r>
                      <a:endParaRPr lang="en-US" sz="1600">
                        <a:solidFill>
                          <a:srgbClr val="30416D"/>
                        </a:solidFill>
                      </a:endParaRPr>
                    </a:p>
                    <a:p>
                      <a:pPr algn="ctr"/>
                      <a:r>
                        <a:rPr lang="en-US" sz="1600">
                          <a:solidFill>
                            <a:srgbClr val="30416D"/>
                          </a:solidFill>
                        </a:rPr>
                        <a:t>/</a:t>
                      </a:r>
                      <a:r>
                        <a:rPr lang="vi-VN" sz="1600">
                          <a:solidFill>
                            <a:srgbClr val="30416D"/>
                          </a:solidFill>
                        </a:rPr>
                        <a:t>chức năng</a:t>
                      </a:r>
                      <a:r>
                        <a:rPr lang="en-US" sz="1600">
                          <a:solidFill>
                            <a:srgbClr val="30416D"/>
                          </a:solidFill>
                        </a:rPr>
                        <a:t> sẵn có</a:t>
                      </a:r>
                    </a:p>
                    <a:p>
                      <a:pPr algn="ctr"/>
                      <a:endParaRPr lang="en-US" sz="1600" b="1">
                        <a:solidFill>
                          <a:srgbClr val="30416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30416D"/>
                          </a:solidFill>
                        </a:rPr>
                        <a:t>Đầy đủ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30416D"/>
                          </a:solidFill>
                        </a:rPr>
                        <a:t>Đầy đủ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30416D"/>
                          </a:solidFill>
                        </a:rPr>
                        <a:t>Đầy đủ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141604"/>
                  </a:ext>
                </a:extLst>
              </a:tr>
              <a:tr h="976395">
                <a:tc>
                  <a:txBody>
                    <a:bodyPr/>
                    <a:lstStyle/>
                    <a:p>
                      <a:r>
                        <a:rPr lang="vi-VN" sz="1600" b="1">
                          <a:solidFill>
                            <a:srgbClr val="30416D"/>
                          </a:solidFill>
                        </a:rPr>
                        <a:t>Số đầu xe quản lý: </a:t>
                      </a:r>
                    </a:p>
                    <a:p>
                      <a:r>
                        <a:rPr lang="vi-VN" sz="1600">
                          <a:solidFill>
                            <a:srgbClr val="30416D"/>
                          </a:solidFill>
                        </a:rPr>
                        <a:t>Phát sinh thêm:</a:t>
                      </a:r>
                    </a:p>
                    <a:p>
                      <a:r>
                        <a:rPr lang="vi-VN" sz="1600">
                          <a:solidFill>
                            <a:srgbClr val="30416D"/>
                          </a:solidFill>
                        </a:rPr>
                        <a:t>1.000.000đ/ xe / năm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>
                          <a:solidFill>
                            <a:srgbClr val="30416D"/>
                          </a:solidFill>
                        </a:rPr>
                        <a:t>15</a:t>
                      </a:r>
                      <a:endParaRPr lang="en-US" sz="1600" b="1">
                        <a:solidFill>
                          <a:srgbClr val="30416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>
                          <a:solidFill>
                            <a:srgbClr val="30416D"/>
                          </a:solidFill>
                        </a:rPr>
                        <a:t>15</a:t>
                      </a:r>
                      <a:endParaRPr lang="en-US" sz="1600" b="1">
                        <a:solidFill>
                          <a:srgbClr val="30416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>
                          <a:solidFill>
                            <a:srgbClr val="30416D"/>
                          </a:solidFill>
                        </a:rPr>
                        <a:t>30</a:t>
                      </a:r>
                      <a:endParaRPr lang="en-US" sz="1600" b="1">
                        <a:solidFill>
                          <a:srgbClr val="30416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>
                          <a:solidFill>
                            <a:srgbClr val="30416D"/>
                          </a:solidFill>
                        </a:rPr>
                        <a:t>Không giới hạn</a:t>
                      </a:r>
                      <a:endParaRPr lang="en-US" sz="1600" b="1">
                        <a:solidFill>
                          <a:srgbClr val="30416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0435586"/>
                  </a:ext>
                </a:extLst>
              </a:tr>
              <a:tr h="565024">
                <a:tc>
                  <a:txBody>
                    <a:bodyPr/>
                    <a:lstStyle/>
                    <a:p>
                      <a:r>
                        <a:rPr lang="vi-VN" sz="1600">
                          <a:solidFill>
                            <a:srgbClr val="30416D"/>
                          </a:solidFill>
                        </a:rPr>
                        <a:t>Phí dịch vụ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b="1">
                          <a:solidFill>
                            <a:srgbClr val="30416D"/>
                          </a:solidFill>
                        </a:rPr>
                        <a:t>11.600.000 VNĐ</a:t>
                      </a:r>
                      <a:endParaRPr lang="en-US" sz="1800" b="1">
                        <a:solidFill>
                          <a:srgbClr val="30416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b="1">
                          <a:solidFill>
                            <a:srgbClr val="30416D"/>
                          </a:solidFill>
                        </a:rPr>
                        <a:t>19.800.000 VNĐ</a:t>
                      </a:r>
                      <a:endParaRPr lang="en-US" sz="1800" b="1">
                        <a:solidFill>
                          <a:srgbClr val="30416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b="1">
                          <a:solidFill>
                            <a:srgbClr val="30416D"/>
                          </a:solidFill>
                        </a:rPr>
                        <a:t>29.400.000 VNĐ</a:t>
                      </a:r>
                      <a:endParaRPr lang="en-US" sz="1800" b="1">
                        <a:solidFill>
                          <a:srgbClr val="30416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b="1">
                          <a:solidFill>
                            <a:srgbClr val="30416D"/>
                          </a:solidFill>
                        </a:rPr>
                        <a:t>39.600.000 VNĐ</a:t>
                      </a:r>
                      <a:endParaRPr lang="en-US" sz="1800" b="1">
                        <a:solidFill>
                          <a:srgbClr val="30416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26965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BC69F680-D12E-4D6C-A047-DE9CA9132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639" y="2141722"/>
            <a:ext cx="284389" cy="273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0B4C61-0DA4-41B2-A1E2-5C2DDB8C8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697" y="2141721"/>
            <a:ext cx="284389" cy="2739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01AEE6-4098-474D-9B9D-0AD23F750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203" y="2141675"/>
            <a:ext cx="284389" cy="2739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789BF0-C7EE-45FF-A58B-657B132FA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261" y="2141675"/>
            <a:ext cx="284389" cy="2739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C13C6B-3508-4151-A3DC-445BFCD184F6}"/>
              </a:ext>
            </a:extLst>
          </p:cNvPr>
          <p:cNvSpPr txBox="1"/>
          <p:nvPr/>
        </p:nvSpPr>
        <p:spPr>
          <a:xfrm>
            <a:off x="2090057" y="-420914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/>
              <a:t>File chỉnh sửa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1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A34CA0-2187-4A93-9370-53804DF80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517" y="3264541"/>
            <a:ext cx="9016765" cy="2780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553AD9-67B0-412A-A522-ED8821F6BFA7}"/>
              </a:ext>
            </a:extLst>
          </p:cNvPr>
          <p:cNvSpPr txBox="1"/>
          <p:nvPr/>
        </p:nvSpPr>
        <p:spPr>
          <a:xfrm>
            <a:off x="2844959" y="749300"/>
            <a:ext cx="6502101" cy="5847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>
                <a:solidFill>
                  <a:srgbClr val="1A3C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BẠI CÁC DOANH NGHIỆP</a:t>
            </a:r>
            <a:endParaRPr lang="en-US" sz="3200">
              <a:solidFill>
                <a:srgbClr val="1A3C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A5E0E9-0E02-4B16-8B09-420129103065}"/>
              </a:ext>
            </a:extLst>
          </p:cNvPr>
          <p:cNvSpPr txBox="1"/>
          <p:nvPr/>
        </p:nvSpPr>
        <p:spPr>
          <a:xfrm>
            <a:off x="1866321" y="1587500"/>
            <a:ext cx="8459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>
                <a:solidFill>
                  <a:srgbClr val="079F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 DOANH TRUYỀN THỐNG</a:t>
            </a:r>
            <a:endParaRPr lang="en-US" sz="4400">
              <a:solidFill>
                <a:srgbClr val="079F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045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3E53E5-CD49-49E6-AF40-92DE2A484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50" y="1561306"/>
            <a:ext cx="6972300" cy="43576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F99091-F38B-4073-A575-4BC1D7E2C65B}"/>
              </a:ext>
            </a:extLst>
          </p:cNvPr>
          <p:cNvSpPr txBox="1"/>
          <p:nvPr/>
        </p:nvSpPr>
        <p:spPr>
          <a:xfrm>
            <a:off x="1020734" y="749300"/>
            <a:ext cx="10150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0" u="none" strike="noStrike" baseline="0">
                <a:solidFill>
                  <a:srgbClr val="AD3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>
                <a:solidFill>
                  <a:srgbClr val="AD3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ỢI ÍCH 1: </a:t>
            </a:r>
            <a:r>
              <a:rPr lang="en-US" sz="3200" b="1" i="0" u="none" strike="noStrike" baseline="0">
                <a:solidFill>
                  <a:srgbClr val="AD3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KIỆM CHI PHÍ, GIẢM THIỂU RỦI RO</a:t>
            </a:r>
            <a:endParaRPr lang="en-US" sz="3200">
              <a:solidFill>
                <a:srgbClr val="AD38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143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98779D-C349-40BA-B16E-1D5B36C65588}"/>
              </a:ext>
            </a:extLst>
          </p:cNvPr>
          <p:cNvSpPr/>
          <p:nvPr/>
        </p:nvSpPr>
        <p:spPr>
          <a:xfrm>
            <a:off x="330200" y="273050"/>
            <a:ext cx="11550650" cy="6254750"/>
          </a:xfrm>
          <a:prstGeom prst="roundRect">
            <a:avLst>
              <a:gd name="adj" fmla="val 1845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828291-EAFB-4F19-A5C5-BFE8B30E5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44" y="149827"/>
            <a:ext cx="10770961" cy="718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3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1523C-072C-44E6-A56E-ED843DF1F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396" y="1935156"/>
            <a:ext cx="5131268" cy="29876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solidFill>
                  <a:srgbClr val="D334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kiệm thời gian</a:t>
            </a:r>
            <a:br>
              <a:rPr lang="vi-VN" sz="4000">
                <a:solidFill>
                  <a:srgbClr val="D334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4000">
                <a:solidFill>
                  <a:srgbClr val="D334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kiệm công sức</a:t>
            </a:r>
            <a:br>
              <a:rPr lang="vi-VN" sz="4000">
                <a:solidFill>
                  <a:srgbClr val="D334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4000">
                <a:solidFill>
                  <a:srgbClr val="D334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kiệm nhân lực</a:t>
            </a:r>
            <a:endParaRPr lang="en-US" sz="4000">
              <a:solidFill>
                <a:srgbClr val="D334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D6F4C-ADB7-4A37-AE9D-72BFF91AAEFE}"/>
              </a:ext>
            </a:extLst>
          </p:cNvPr>
          <p:cNvSpPr txBox="1"/>
          <p:nvPr/>
        </p:nvSpPr>
        <p:spPr>
          <a:xfrm>
            <a:off x="2083523" y="749300"/>
            <a:ext cx="80249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0" u="none" strike="noStrike" baseline="0">
                <a:solidFill>
                  <a:srgbClr val="AD3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KIỆM CHI PHÍ, GIẢM THIỂU RỦI RO</a:t>
            </a:r>
            <a:endParaRPr lang="en-US" sz="3200">
              <a:solidFill>
                <a:srgbClr val="AD38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796A3-4902-4816-A288-EAD31EDC0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71" y="1339091"/>
            <a:ext cx="3334583" cy="55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55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8CB082-1EDB-41FD-A737-A163734A6E16}"/>
              </a:ext>
            </a:extLst>
          </p:cNvPr>
          <p:cNvSpPr txBox="1"/>
          <p:nvPr/>
        </p:nvSpPr>
        <p:spPr>
          <a:xfrm>
            <a:off x="888208" y="749300"/>
            <a:ext cx="104156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1A3C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 ÍCH 2: GIẢM LỆ THUỘC NHÂN SỰ</a:t>
            </a:r>
          </a:p>
          <a:p>
            <a:pPr algn="ctr"/>
            <a:r>
              <a:rPr lang="en-US" sz="3200" b="1">
                <a:solidFill>
                  <a:srgbClr val="1A3C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 TRÌNH HOẠT ĐỘNG BÀI BẢN CHUYÊN NGHIỆP</a:t>
            </a:r>
            <a:endParaRPr lang="en-US" sz="3200">
              <a:solidFill>
                <a:srgbClr val="1A3C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FABAB2-EA69-4187-BDAA-110CC0AD2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052" y="1683162"/>
            <a:ext cx="5231389" cy="494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27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20A7F0-CFE8-4B87-8933-701A197B2717}"/>
              </a:ext>
            </a:extLst>
          </p:cNvPr>
          <p:cNvSpPr txBox="1"/>
          <p:nvPr/>
        </p:nvSpPr>
        <p:spPr>
          <a:xfrm>
            <a:off x="662151" y="1298683"/>
            <a:ext cx="5855764" cy="360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>
                <a:solidFill>
                  <a:srgbClr val="5836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viên: THÍCH LÀM </a:t>
            </a:r>
            <a:r>
              <a:rPr lang="en-US" sz="2800" b="1">
                <a:solidFill>
                  <a:srgbClr val="5836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2800" b="1">
                <a:solidFill>
                  <a:srgbClr val="5836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>
                <a:solidFill>
                  <a:srgbClr val="5836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2800" b="1">
              <a:solidFill>
                <a:srgbClr val="5836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3200">
                <a:solidFill>
                  <a:srgbClr val="5836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chia sẻ, hướng dẫn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3200">
                <a:solidFill>
                  <a:srgbClr val="5836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 làm theo ý mình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>
                <a:solidFill>
                  <a:srgbClr val="5836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 độ kiêu ngạo</a:t>
            </a:r>
            <a:endParaRPr lang="vi-VN" sz="3200">
              <a:solidFill>
                <a:srgbClr val="5836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3200">
                <a:solidFill>
                  <a:srgbClr val="5836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 “ngôi sao” mãn tính</a:t>
            </a:r>
            <a:endParaRPr lang="en-US" sz="3200">
              <a:solidFill>
                <a:srgbClr val="5836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14BB39-EFAD-4FE7-9078-AC7B85E28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41" y="1298683"/>
            <a:ext cx="4579803" cy="458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18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08E264-F296-4945-A4FD-028B83AF8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312" y="1100295"/>
            <a:ext cx="5757705" cy="57577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259A3A-C7DC-49F1-909F-E66217C408AD}"/>
              </a:ext>
            </a:extLst>
          </p:cNvPr>
          <p:cNvSpPr txBox="1"/>
          <p:nvPr/>
        </p:nvSpPr>
        <p:spPr>
          <a:xfrm>
            <a:off x="676182" y="1856193"/>
            <a:ext cx="8107982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b="1">
                <a:solidFill>
                  <a:srgbClr val="1A3C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 trình </a:t>
            </a:r>
            <a:r>
              <a:rPr lang="en-US" sz="2400" b="1">
                <a:solidFill>
                  <a:srgbClr val="1A3C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khép kín, xuyên suốt, đồng nhất</a:t>
            </a:r>
            <a:endParaRPr lang="vi-VN" sz="2400" b="1">
              <a:solidFill>
                <a:srgbClr val="1A3C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b="1">
                <a:solidFill>
                  <a:srgbClr val="1A3C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 phụ thuộc vào nhân viên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b="1">
                <a:solidFill>
                  <a:srgbClr val="1A3C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 dàng kiểm soát, quản lý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b="1">
                <a:solidFill>
                  <a:srgbClr val="1A3C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bản nhân sự giỏi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64A28-9C6E-4535-A364-DB19AD95EB1A}"/>
              </a:ext>
            </a:extLst>
          </p:cNvPr>
          <p:cNvSpPr txBox="1"/>
          <p:nvPr/>
        </p:nvSpPr>
        <p:spPr>
          <a:xfrm>
            <a:off x="1683286" y="749300"/>
            <a:ext cx="8825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i="0" u="none" strike="noStrike" baseline="0">
                <a:solidFill>
                  <a:srgbClr val="1A3C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DỰNG HỆ THỐNG QUY TRÌNH TỐI ƯU</a:t>
            </a:r>
          </a:p>
        </p:txBody>
      </p:sp>
    </p:spTree>
    <p:extLst>
      <p:ext uri="{BB962C8B-B14F-4D97-AF65-F5344CB8AC3E}">
        <p14:creationId xmlns:p14="http://schemas.microsoft.com/office/powerpoint/2010/main" val="3084412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493</Words>
  <Application>Microsoft Office PowerPoint</Application>
  <PresentationFormat>Widescreen</PresentationFormat>
  <Paragraphs>114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kiệm thời gian Tiết kiệm công sức Tiết kiệm nhân lực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sẻ của doanh nghiệp sử dụng phần mềm TTS SOFT</vt:lpstr>
      <vt:lpstr>PowerPoint Presentation</vt:lpstr>
      <vt:lpstr>Lối đi khác biệt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50</cp:revision>
  <dcterms:created xsi:type="dcterms:W3CDTF">2021-10-11T10:15:47Z</dcterms:created>
  <dcterms:modified xsi:type="dcterms:W3CDTF">2021-10-12T07:10:49Z</dcterms:modified>
</cp:coreProperties>
</file>