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36.jpg" ContentType="image/jpg"/>
  <Override PartName="/ppt/notesSlides/notesSlide6.xml" ContentType="application/vnd.openxmlformats-officedocument.presentationml.notesSlide+xml"/>
  <Override PartName="/ppt/media/image37.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4106" r:id="rId2"/>
    <p:sldId id="4197" r:id="rId3"/>
    <p:sldId id="4338" r:id="rId4"/>
    <p:sldId id="4355" r:id="rId5"/>
    <p:sldId id="4356" r:id="rId6"/>
    <p:sldId id="4357" r:id="rId7"/>
    <p:sldId id="4358" r:id="rId8"/>
    <p:sldId id="4359" r:id="rId9"/>
    <p:sldId id="4361" r:id="rId10"/>
    <p:sldId id="4371" r:id="rId11"/>
    <p:sldId id="4339" r:id="rId12"/>
    <p:sldId id="4340" r:id="rId13"/>
    <p:sldId id="4367" r:id="rId14"/>
    <p:sldId id="4344" r:id="rId15"/>
    <p:sldId id="4346" r:id="rId16"/>
    <p:sldId id="4297" r:id="rId17"/>
    <p:sldId id="4372" r:id="rId18"/>
    <p:sldId id="4363" r:id="rId19"/>
    <p:sldId id="4370" r:id="rId20"/>
  </p:sldIdLst>
  <p:sldSz cx="12192000" cy="6858000"/>
  <p:notesSz cx="6858000" cy="9144000"/>
  <p:embeddedFontLst>
    <p:embeddedFont>
      <p:font typeface="Open Sans Light" panose="020B0604020202020204" charset="0"/>
      <p:regular r:id="rId22"/>
      <p:italic r:id="rId23"/>
    </p:embeddedFont>
    <p:embeddedFont>
      <p:font typeface="Calibri Light" panose="020F0302020204030204" pitchFamily="34" charset="0"/>
      <p:regular r:id="rId24"/>
      <p:italic r:id="rId25"/>
    </p:embeddedFont>
    <p:embeddedFont>
      <p:font typeface="Open Sans" panose="020B0604020202020204"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Sarabun" panose="020B0604020202020204" charset="-34"/>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74BA"/>
    <a:srgbClr val="000099"/>
    <a:srgbClr val="0033CC"/>
    <a:srgbClr val="0000CC"/>
    <a:srgbClr val="0099CC"/>
    <a:srgbClr val="FFE7E9"/>
    <a:srgbClr val="3EA8E2"/>
    <a:srgbClr val="F16F82"/>
    <a:srgbClr val="F2F2F2"/>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49" autoAdjust="0"/>
    <p:restoredTop sz="94364" autoAdjust="0"/>
  </p:normalViewPr>
  <p:slideViewPr>
    <p:cSldViewPr showGuides="1">
      <p:cViewPr varScale="1">
        <p:scale>
          <a:sx n="107" d="100"/>
          <a:sy n="107" d="100"/>
        </p:scale>
        <p:origin x="144"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viewProps" Target="viewProp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41FC29-6F5E-4E3C-8FF3-EDF1B894B30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6FC70A8D-51A5-4969-926A-BDD4ACC6BC4D}">
      <dgm:prSet phldrT="[Text]" custT="1"/>
      <dgm:spPr/>
      <dgm:t>
        <a:bodyPr/>
        <a:lstStyle/>
        <a:p>
          <a:r>
            <a:rPr lang="en-US" sz="1600" smtClean="0">
              <a:latin typeface="Times New Roman" panose="02020603050405020304" pitchFamily="18" charset="0"/>
              <a:cs typeface="Times New Roman" panose="02020603050405020304" pitchFamily="18" charset="0"/>
            </a:rPr>
            <a:t>TỔNG QUAN VỀ SẢN PHẨM VCHECK (Truy xuất, Chống giả, Bảo hành điện tử, Chống tràn hàng)</a:t>
          </a:r>
        </a:p>
      </dgm:t>
    </dgm:pt>
    <dgm:pt modelId="{E8CD7896-2D82-4EB5-AB0E-72C9235E4473}" type="sibTrans" cxnId="{6AF930A7-6700-42FA-B8CA-3F5490A994A1}">
      <dgm:prSet/>
      <dgm:spPr/>
      <dgm:t>
        <a:bodyPr/>
        <a:lstStyle/>
        <a:p>
          <a:endParaRPr lang="en-US" sz="1600">
            <a:latin typeface="Times New Roman" panose="02020603050405020304" pitchFamily="18" charset="0"/>
            <a:cs typeface="Times New Roman" panose="02020603050405020304" pitchFamily="18" charset="0"/>
          </a:endParaRPr>
        </a:p>
      </dgm:t>
    </dgm:pt>
    <dgm:pt modelId="{41D58A29-94BC-4374-88F8-BBCADDA891F2}" type="parTrans" cxnId="{6AF930A7-6700-42FA-B8CA-3F5490A994A1}">
      <dgm:prSet/>
      <dgm:spPr/>
      <dgm:t>
        <a:bodyPr/>
        <a:lstStyle/>
        <a:p>
          <a:endParaRPr lang="en-US"/>
        </a:p>
      </dgm:t>
    </dgm:pt>
    <dgm:pt modelId="{4624FF8F-EDAE-4D8F-92D7-F8A1D2B0F7AF}">
      <dgm:prSet phldrT="[Text]" custT="1"/>
      <dgm:spPr/>
      <dgm:t>
        <a:bodyPr/>
        <a:lstStyle/>
        <a:p>
          <a:r>
            <a:rPr lang="en-US" sz="1600" smtClean="0">
              <a:latin typeface="Times New Roman" panose="02020603050405020304" pitchFamily="18" charset="0"/>
              <a:cs typeface="Times New Roman" panose="02020603050405020304" pitchFamily="18" charset="0"/>
            </a:rPr>
            <a:t>GIẢI PHÁP VCHECK – TRUY XUẤT , CHỐNG GIẢ, BẢO HÀNH, CHỐNG TRÀN HÀNG</a:t>
          </a:r>
        </a:p>
      </dgm:t>
    </dgm:pt>
    <dgm:pt modelId="{5ADF42A3-7010-4E82-9C5F-E9DBA1307A19}" type="sibTrans" cxnId="{540C1C3A-3758-4B6F-8AA5-1FC8BAD3B1EA}">
      <dgm:prSet/>
      <dgm:spPr/>
      <dgm:t>
        <a:bodyPr/>
        <a:lstStyle/>
        <a:p>
          <a:endParaRPr lang="en-US"/>
        </a:p>
      </dgm:t>
    </dgm:pt>
    <dgm:pt modelId="{16836389-B1F6-4AA7-A3BD-B5386D8447D7}" type="parTrans" cxnId="{540C1C3A-3758-4B6F-8AA5-1FC8BAD3B1EA}">
      <dgm:prSet/>
      <dgm:spPr/>
      <dgm:t>
        <a:bodyPr/>
        <a:lstStyle/>
        <a:p>
          <a:endParaRPr lang="en-US"/>
        </a:p>
      </dgm:t>
    </dgm:pt>
    <dgm:pt modelId="{8FC3D990-2E3D-4A7A-A9E3-53A5D9AC1FED}">
      <dgm:prSet phldrT="[Text]" custT="1"/>
      <dgm:spPr/>
      <dgm:t>
        <a:bodyPr/>
        <a:lstStyle/>
        <a:p>
          <a:r>
            <a:rPr lang="en-US" sz="1600" smtClean="0">
              <a:latin typeface="Times New Roman" panose="02020603050405020304" pitchFamily="18" charset="0"/>
              <a:cs typeface="Times New Roman" panose="02020603050405020304" pitchFamily="18" charset="0"/>
            </a:rPr>
            <a:t>VẤN NẠN HÀNG GIẢ, HÀNG NHÁI VÀ CÁC LOẠI TEM NHÃN TRÊN THỊ TRƯỜNG</a:t>
          </a:r>
          <a:endParaRPr lang="en-US" sz="1600" dirty="0">
            <a:latin typeface="Times New Roman" panose="02020603050405020304" pitchFamily="18" charset="0"/>
            <a:cs typeface="Times New Roman" panose="02020603050405020304" pitchFamily="18" charset="0"/>
          </a:endParaRPr>
        </a:p>
      </dgm:t>
    </dgm:pt>
    <dgm:pt modelId="{2744AED7-2188-43EA-B6D6-1CDBC106ED66}" type="sibTrans" cxnId="{B02B60B3-7229-4419-818C-A74ACC367384}">
      <dgm:prSet/>
      <dgm:spPr/>
      <dgm:t>
        <a:bodyPr/>
        <a:lstStyle/>
        <a:p>
          <a:endParaRPr lang="en-US"/>
        </a:p>
      </dgm:t>
    </dgm:pt>
    <dgm:pt modelId="{94CD64C7-379F-45B0-B03E-DA2B16FD4C08}" type="parTrans" cxnId="{B02B60B3-7229-4419-818C-A74ACC367384}">
      <dgm:prSet/>
      <dgm:spPr/>
      <dgm:t>
        <a:bodyPr/>
        <a:lstStyle/>
        <a:p>
          <a:endParaRPr lang="en-US"/>
        </a:p>
      </dgm:t>
    </dgm:pt>
    <dgm:pt modelId="{9F0150F5-4F26-4972-A32E-0C3948E61EBC}">
      <dgm:prSet phldrT="[Text]" custT="1"/>
      <dgm:spPr/>
      <dgm:t>
        <a:bodyPr/>
        <a:lstStyle/>
        <a:p>
          <a:r>
            <a:rPr lang="en-US" sz="1600" smtClean="0">
              <a:latin typeface="Times New Roman" panose="02020603050405020304" pitchFamily="18" charset="0"/>
              <a:cs typeface="Times New Roman" panose="02020603050405020304" pitchFamily="18" charset="0"/>
            </a:rPr>
            <a:t>DEMO VÀ HỎI ĐÁP</a:t>
          </a:r>
        </a:p>
      </dgm:t>
    </dgm:pt>
    <dgm:pt modelId="{34E0EB36-4E26-46E1-A2B3-F224653A348F}" type="parTrans" cxnId="{0810E95F-4642-4038-BA18-DB3F86CC5711}">
      <dgm:prSet/>
      <dgm:spPr/>
      <dgm:t>
        <a:bodyPr/>
        <a:lstStyle/>
        <a:p>
          <a:endParaRPr lang="en-US"/>
        </a:p>
      </dgm:t>
    </dgm:pt>
    <dgm:pt modelId="{EC2B0C63-7D0F-40CA-8C05-6B2C4D8B0F82}" type="sibTrans" cxnId="{0810E95F-4642-4038-BA18-DB3F86CC5711}">
      <dgm:prSet/>
      <dgm:spPr/>
      <dgm:t>
        <a:bodyPr/>
        <a:lstStyle/>
        <a:p>
          <a:endParaRPr lang="en-US"/>
        </a:p>
      </dgm:t>
    </dgm:pt>
    <dgm:pt modelId="{56359C42-E18E-4FB9-A159-4FD39A42CE41}">
      <dgm:prSet phldrT="[Text]" custT="1"/>
      <dgm:spPr/>
      <dgm:t>
        <a:bodyPr/>
        <a:lstStyle/>
        <a:p>
          <a:r>
            <a:rPr lang="en-US" sz="1600" smtClean="0">
              <a:latin typeface="Times New Roman" panose="02020603050405020304" pitchFamily="18" charset="0"/>
              <a:cs typeface="Times New Roman" panose="02020603050405020304" pitchFamily="18" charset="0"/>
            </a:rPr>
            <a:t>QUY TRÌNH KHỞI TẠO, PHÁT HÀNH TEM VÀ TRUY XUẤT THÔNG TIN </a:t>
          </a:r>
          <a:endParaRPr lang="en-US" sz="1600" dirty="0">
            <a:latin typeface="Times New Roman" panose="02020603050405020304" pitchFamily="18" charset="0"/>
            <a:cs typeface="Times New Roman" panose="02020603050405020304" pitchFamily="18" charset="0"/>
          </a:endParaRPr>
        </a:p>
      </dgm:t>
    </dgm:pt>
    <dgm:pt modelId="{F25E7671-F1EF-4057-9322-A39772152197}" type="parTrans" cxnId="{D1E9CFF0-6AF6-444E-9B65-C1D9E94321EA}">
      <dgm:prSet/>
      <dgm:spPr/>
      <dgm:t>
        <a:bodyPr/>
        <a:lstStyle/>
        <a:p>
          <a:endParaRPr lang="en-US"/>
        </a:p>
      </dgm:t>
    </dgm:pt>
    <dgm:pt modelId="{C64B0CF0-4BB6-4462-B73E-DBA6E0020F35}" type="sibTrans" cxnId="{D1E9CFF0-6AF6-444E-9B65-C1D9E94321EA}">
      <dgm:prSet/>
      <dgm:spPr/>
      <dgm:t>
        <a:bodyPr/>
        <a:lstStyle/>
        <a:p>
          <a:endParaRPr lang="en-US"/>
        </a:p>
      </dgm:t>
    </dgm:pt>
    <dgm:pt modelId="{D6065C62-3075-4C11-8060-B7391FC97488}" type="pres">
      <dgm:prSet presAssocID="{A341FC29-6F5E-4E3C-8FF3-EDF1B894B306}" presName="Name0" presStyleCnt="0">
        <dgm:presLayoutVars>
          <dgm:chMax val="7"/>
          <dgm:chPref val="7"/>
          <dgm:dir/>
        </dgm:presLayoutVars>
      </dgm:prSet>
      <dgm:spPr/>
      <dgm:t>
        <a:bodyPr/>
        <a:lstStyle/>
        <a:p>
          <a:endParaRPr lang="en-US"/>
        </a:p>
      </dgm:t>
    </dgm:pt>
    <dgm:pt modelId="{2B4CB255-08E1-4CDA-8F66-DA8C0C28347F}" type="pres">
      <dgm:prSet presAssocID="{A341FC29-6F5E-4E3C-8FF3-EDF1B894B306}" presName="Name1" presStyleCnt="0"/>
      <dgm:spPr/>
    </dgm:pt>
    <dgm:pt modelId="{20BE1F9C-C485-4D96-877E-3A114A10FAB6}" type="pres">
      <dgm:prSet presAssocID="{A341FC29-6F5E-4E3C-8FF3-EDF1B894B306}" presName="cycle" presStyleCnt="0"/>
      <dgm:spPr/>
    </dgm:pt>
    <dgm:pt modelId="{BAA96D95-F336-43A3-9A85-B6A9381A5DD6}" type="pres">
      <dgm:prSet presAssocID="{A341FC29-6F5E-4E3C-8FF3-EDF1B894B306}" presName="srcNode" presStyleLbl="node1" presStyleIdx="0" presStyleCnt="5"/>
      <dgm:spPr/>
    </dgm:pt>
    <dgm:pt modelId="{3FD1BCAC-AB7B-4C5D-9463-6FEFC021AC5E}" type="pres">
      <dgm:prSet presAssocID="{A341FC29-6F5E-4E3C-8FF3-EDF1B894B306}" presName="conn" presStyleLbl="parChTrans1D2" presStyleIdx="0" presStyleCnt="1"/>
      <dgm:spPr/>
      <dgm:t>
        <a:bodyPr/>
        <a:lstStyle/>
        <a:p>
          <a:endParaRPr lang="en-US"/>
        </a:p>
      </dgm:t>
    </dgm:pt>
    <dgm:pt modelId="{E29587F5-DCBB-41B3-861C-5CFE0EE90982}" type="pres">
      <dgm:prSet presAssocID="{A341FC29-6F5E-4E3C-8FF3-EDF1B894B306}" presName="extraNode" presStyleLbl="node1" presStyleIdx="0" presStyleCnt="5"/>
      <dgm:spPr/>
    </dgm:pt>
    <dgm:pt modelId="{EF6CB494-BD20-482E-BDAE-A24774734BEB}" type="pres">
      <dgm:prSet presAssocID="{A341FC29-6F5E-4E3C-8FF3-EDF1B894B306}" presName="dstNode" presStyleLbl="node1" presStyleIdx="0" presStyleCnt="5"/>
      <dgm:spPr/>
    </dgm:pt>
    <dgm:pt modelId="{170DAFA3-E9ED-46D8-BD89-894B9646513A}" type="pres">
      <dgm:prSet presAssocID="{6FC70A8D-51A5-4969-926A-BDD4ACC6BC4D}" presName="text_1" presStyleLbl="node1" presStyleIdx="0" presStyleCnt="5">
        <dgm:presLayoutVars>
          <dgm:bulletEnabled val="1"/>
        </dgm:presLayoutVars>
      </dgm:prSet>
      <dgm:spPr/>
      <dgm:t>
        <a:bodyPr/>
        <a:lstStyle/>
        <a:p>
          <a:endParaRPr lang="en-US"/>
        </a:p>
      </dgm:t>
    </dgm:pt>
    <dgm:pt modelId="{CA4D7E1F-C078-43FE-A3F6-52F62C8D71B0}" type="pres">
      <dgm:prSet presAssocID="{6FC70A8D-51A5-4969-926A-BDD4ACC6BC4D}" presName="accent_1" presStyleCnt="0"/>
      <dgm:spPr/>
    </dgm:pt>
    <dgm:pt modelId="{195A718D-25BD-4387-9E17-303220BECFD5}" type="pres">
      <dgm:prSet presAssocID="{6FC70A8D-51A5-4969-926A-BDD4ACC6BC4D}" presName="accentRepeatNode" presStyleLbl="solidFgAcc1" presStyleIdx="0" presStyleCnt="5"/>
      <dgm:spPr/>
    </dgm:pt>
    <dgm:pt modelId="{161BAFF4-027F-48CA-B7D7-73F7EEF0883C}" type="pres">
      <dgm:prSet presAssocID="{8FC3D990-2E3D-4A7A-A9E3-53A5D9AC1FED}" presName="text_2" presStyleLbl="node1" presStyleIdx="1" presStyleCnt="5">
        <dgm:presLayoutVars>
          <dgm:bulletEnabled val="1"/>
        </dgm:presLayoutVars>
      </dgm:prSet>
      <dgm:spPr/>
      <dgm:t>
        <a:bodyPr/>
        <a:lstStyle/>
        <a:p>
          <a:endParaRPr lang="en-US"/>
        </a:p>
      </dgm:t>
    </dgm:pt>
    <dgm:pt modelId="{3E4B50A2-117B-43CD-A5B9-0A2D38B5FC41}" type="pres">
      <dgm:prSet presAssocID="{8FC3D990-2E3D-4A7A-A9E3-53A5D9AC1FED}" presName="accent_2" presStyleCnt="0"/>
      <dgm:spPr/>
    </dgm:pt>
    <dgm:pt modelId="{BA553BC9-92CA-4C05-BB93-1B3B03DEFD9C}" type="pres">
      <dgm:prSet presAssocID="{8FC3D990-2E3D-4A7A-A9E3-53A5D9AC1FED}" presName="accentRepeatNode" presStyleLbl="solidFgAcc1" presStyleIdx="1" presStyleCnt="5"/>
      <dgm:spPr/>
    </dgm:pt>
    <dgm:pt modelId="{343E50BF-6D71-4F68-945B-2B2C4384FA50}" type="pres">
      <dgm:prSet presAssocID="{56359C42-E18E-4FB9-A159-4FD39A42CE41}" presName="text_3" presStyleLbl="node1" presStyleIdx="2" presStyleCnt="5">
        <dgm:presLayoutVars>
          <dgm:bulletEnabled val="1"/>
        </dgm:presLayoutVars>
      </dgm:prSet>
      <dgm:spPr/>
      <dgm:t>
        <a:bodyPr/>
        <a:lstStyle/>
        <a:p>
          <a:endParaRPr lang="en-US"/>
        </a:p>
      </dgm:t>
    </dgm:pt>
    <dgm:pt modelId="{F0055CF6-F22E-4D00-9DCF-87A471B9B419}" type="pres">
      <dgm:prSet presAssocID="{56359C42-E18E-4FB9-A159-4FD39A42CE41}" presName="accent_3" presStyleCnt="0"/>
      <dgm:spPr/>
    </dgm:pt>
    <dgm:pt modelId="{96580D62-8F14-4226-A9EA-B2787E844F45}" type="pres">
      <dgm:prSet presAssocID="{56359C42-E18E-4FB9-A159-4FD39A42CE41}" presName="accentRepeatNode" presStyleLbl="solidFgAcc1" presStyleIdx="2" presStyleCnt="5"/>
      <dgm:spPr/>
    </dgm:pt>
    <dgm:pt modelId="{07C5C4F7-134E-4C67-B6AE-A1275D74DCE1}" type="pres">
      <dgm:prSet presAssocID="{4624FF8F-EDAE-4D8F-92D7-F8A1D2B0F7AF}" presName="text_4" presStyleLbl="node1" presStyleIdx="3" presStyleCnt="5">
        <dgm:presLayoutVars>
          <dgm:bulletEnabled val="1"/>
        </dgm:presLayoutVars>
      </dgm:prSet>
      <dgm:spPr/>
      <dgm:t>
        <a:bodyPr/>
        <a:lstStyle/>
        <a:p>
          <a:endParaRPr lang="en-US"/>
        </a:p>
      </dgm:t>
    </dgm:pt>
    <dgm:pt modelId="{3986F131-49C5-4FD6-A8EE-55AA6A93C054}" type="pres">
      <dgm:prSet presAssocID="{4624FF8F-EDAE-4D8F-92D7-F8A1D2B0F7AF}" presName="accent_4" presStyleCnt="0"/>
      <dgm:spPr/>
    </dgm:pt>
    <dgm:pt modelId="{75974D42-5919-42B2-801E-AA0E686F87E0}" type="pres">
      <dgm:prSet presAssocID="{4624FF8F-EDAE-4D8F-92D7-F8A1D2B0F7AF}" presName="accentRepeatNode" presStyleLbl="solidFgAcc1" presStyleIdx="3" presStyleCnt="5"/>
      <dgm:spPr/>
    </dgm:pt>
    <dgm:pt modelId="{F3B44553-846C-4D1E-A1EF-5DB6F97A97B7}" type="pres">
      <dgm:prSet presAssocID="{9F0150F5-4F26-4972-A32E-0C3948E61EBC}" presName="text_5" presStyleLbl="node1" presStyleIdx="4" presStyleCnt="5">
        <dgm:presLayoutVars>
          <dgm:bulletEnabled val="1"/>
        </dgm:presLayoutVars>
      </dgm:prSet>
      <dgm:spPr/>
      <dgm:t>
        <a:bodyPr/>
        <a:lstStyle/>
        <a:p>
          <a:endParaRPr lang="en-US"/>
        </a:p>
      </dgm:t>
    </dgm:pt>
    <dgm:pt modelId="{CA539F57-DF4E-414A-82A2-15778DC12324}" type="pres">
      <dgm:prSet presAssocID="{9F0150F5-4F26-4972-A32E-0C3948E61EBC}" presName="accent_5" presStyleCnt="0"/>
      <dgm:spPr/>
    </dgm:pt>
    <dgm:pt modelId="{957BC161-F49F-46D0-B757-CA425FD92964}" type="pres">
      <dgm:prSet presAssocID="{9F0150F5-4F26-4972-A32E-0C3948E61EBC}" presName="accentRepeatNode" presStyleLbl="solidFgAcc1" presStyleIdx="4" presStyleCnt="5"/>
      <dgm:spPr/>
    </dgm:pt>
  </dgm:ptLst>
  <dgm:cxnLst>
    <dgm:cxn modelId="{6AF930A7-6700-42FA-B8CA-3F5490A994A1}" srcId="{A341FC29-6F5E-4E3C-8FF3-EDF1B894B306}" destId="{6FC70A8D-51A5-4969-926A-BDD4ACC6BC4D}" srcOrd="0" destOrd="0" parTransId="{41D58A29-94BC-4374-88F8-BBCADDA891F2}" sibTransId="{E8CD7896-2D82-4EB5-AB0E-72C9235E4473}"/>
    <dgm:cxn modelId="{0810E95F-4642-4038-BA18-DB3F86CC5711}" srcId="{A341FC29-6F5E-4E3C-8FF3-EDF1B894B306}" destId="{9F0150F5-4F26-4972-A32E-0C3948E61EBC}" srcOrd="4" destOrd="0" parTransId="{34E0EB36-4E26-46E1-A2B3-F224653A348F}" sibTransId="{EC2B0C63-7D0F-40CA-8C05-6B2C4D8B0F82}"/>
    <dgm:cxn modelId="{94B07806-7A3F-48E4-8AAA-F43C4FA758E1}" type="presOf" srcId="{A341FC29-6F5E-4E3C-8FF3-EDF1B894B306}" destId="{D6065C62-3075-4C11-8060-B7391FC97488}" srcOrd="0" destOrd="0" presId="urn:microsoft.com/office/officeart/2008/layout/VerticalCurvedList"/>
    <dgm:cxn modelId="{1E04D541-CE14-4CD1-8C6B-EEB1D5AAA475}" type="presOf" srcId="{4624FF8F-EDAE-4D8F-92D7-F8A1D2B0F7AF}" destId="{07C5C4F7-134E-4C67-B6AE-A1275D74DCE1}" srcOrd="0" destOrd="0" presId="urn:microsoft.com/office/officeart/2008/layout/VerticalCurvedList"/>
    <dgm:cxn modelId="{540C1C3A-3758-4B6F-8AA5-1FC8BAD3B1EA}" srcId="{A341FC29-6F5E-4E3C-8FF3-EDF1B894B306}" destId="{4624FF8F-EDAE-4D8F-92D7-F8A1D2B0F7AF}" srcOrd="3" destOrd="0" parTransId="{16836389-B1F6-4AA7-A3BD-B5386D8447D7}" sibTransId="{5ADF42A3-7010-4E82-9C5F-E9DBA1307A19}"/>
    <dgm:cxn modelId="{57426A41-3D6A-453E-8A82-FD6B3EBAAEC8}" type="presOf" srcId="{9F0150F5-4F26-4972-A32E-0C3948E61EBC}" destId="{F3B44553-846C-4D1E-A1EF-5DB6F97A97B7}" srcOrd="0" destOrd="0" presId="urn:microsoft.com/office/officeart/2008/layout/VerticalCurvedList"/>
    <dgm:cxn modelId="{BEDC7B33-8D6D-4E32-A291-4FBD3EC3DB2E}" type="presOf" srcId="{56359C42-E18E-4FB9-A159-4FD39A42CE41}" destId="{343E50BF-6D71-4F68-945B-2B2C4384FA50}" srcOrd="0" destOrd="0" presId="urn:microsoft.com/office/officeart/2008/layout/VerticalCurvedList"/>
    <dgm:cxn modelId="{B9074AA4-60B0-4F50-8F7D-69FA1D99186E}" type="presOf" srcId="{8FC3D990-2E3D-4A7A-A9E3-53A5D9AC1FED}" destId="{161BAFF4-027F-48CA-B7D7-73F7EEF0883C}" srcOrd="0" destOrd="0" presId="urn:microsoft.com/office/officeart/2008/layout/VerticalCurvedList"/>
    <dgm:cxn modelId="{D1E9CFF0-6AF6-444E-9B65-C1D9E94321EA}" srcId="{A341FC29-6F5E-4E3C-8FF3-EDF1B894B306}" destId="{56359C42-E18E-4FB9-A159-4FD39A42CE41}" srcOrd="2" destOrd="0" parTransId="{F25E7671-F1EF-4057-9322-A39772152197}" sibTransId="{C64B0CF0-4BB6-4462-B73E-DBA6E0020F35}"/>
    <dgm:cxn modelId="{5CC068AD-732B-472B-882D-AF19F9B4F599}" type="presOf" srcId="{E8CD7896-2D82-4EB5-AB0E-72C9235E4473}" destId="{3FD1BCAC-AB7B-4C5D-9463-6FEFC021AC5E}" srcOrd="0" destOrd="0" presId="urn:microsoft.com/office/officeart/2008/layout/VerticalCurvedList"/>
    <dgm:cxn modelId="{3A55A6EE-B50D-4FE9-A347-469197D0A27E}" type="presOf" srcId="{6FC70A8D-51A5-4969-926A-BDD4ACC6BC4D}" destId="{170DAFA3-E9ED-46D8-BD89-894B9646513A}" srcOrd="0" destOrd="0" presId="urn:microsoft.com/office/officeart/2008/layout/VerticalCurvedList"/>
    <dgm:cxn modelId="{B02B60B3-7229-4419-818C-A74ACC367384}" srcId="{A341FC29-6F5E-4E3C-8FF3-EDF1B894B306}" destId="{8FC3D990-2E3D-4A7A-A9E3-53A5D9AC1FED}" srcOrd="1" destOrd="0" parTransId="{94CD64C7-379F-45B0-B03E-DA2B16FD4C08}" sibTransId="{2744AED7-2188-43EA-B6D6-1CDBC106ED66}"/>
    <dgm:cxn modelId="{8B74CB2B-64FB-4106-ABA3-832FA2D5C42F}" type="presParOf" srcId="{D6065C62-3075-4C11-8060-B7391FC97488}" destId="{2B4CB255-08E1-4CDA-8F66-DA8C0C28347F}" srcOrd="0" destOrd="0" presId="urn:microsoft.com/office/officeart/2008/layout/VerticalCurvedList"/>
    <dgm:cxn modelId="{52200633-269B-44A2-9EE6-61BDD2EA9FAF}" type="presParOf" srcId="{2B4CB255-08E1-4CDA-8F66-DA8C0C28347F}" destId="{20BE1F9C-C485-4D96-877E-3A114A10FAB6}" srcOrd="0" destOrd="0" presId="urn:microsoft.com/office/officeart/2008/layout/VerticalCurvedList"/>
    <dgm:cxn modelId="{F7D6A0E5-66E4-425B-95EC-7070E26F9F25}" type="presParOf" srcId="{20BE1F9C-C485-4D96-877E-3A114A10FAB6}" destId="{BAA96D95-F336-43A3-9A85-B6A9381A5DD6}" srcOrd="0" destOrd="0" presId="urn:microsoft.com/office/officeart/2008/layout/VerticalCurvedList"/>
    <dgm:cxn modelId="{F4ED6CC1-8647-463C-9944-91DB73357ED8}" type="presParOf" srcId="{20BE1F9C-C485-4D96-877E-3A114A10FAB6}" destId="{3FD1BCAC-AB7B-4C5D-9463-6FEFC021AC5E}" srcOrd="1" destOrd="0" presId="urn:microsoft.com/office/officeart/2008/layout/VerticalCurvedList"/>
    <dgm:cxn modelId="{84BA8755-4136-4985-9C3F-E8D2CF86B072}" type="presParOf" srcId="{20BE1F9C-C485-4D96-877E-3A114A10FAB6}" destId="{E29587F5-DCBB-41B3-861C-5CFE0EE90982}" srcOrd="2" destOrd="0" presId="urn:microsoft.com/office/officeart/2008/layout/VerticalCurvedList"/>
    <dgm:cxn modelId="{13DFF375-BB85-4346-B39C-81B8BCBCFAB2}" type="presParOf" srcId="{20BE1F9C-C485-4D96-877E-3A114A10FAB6}" destId="{EF6CB494-BD20-482E-BDAE-A24774734BEB}" srcOrd="3" destOrd="0" presId="urn:microsoft.com/office/officeart/2008/layout/VerticalCurvedList"/>
    <dgm:cxn modelId="{A6204300-2725-478B-90DC-5329388D6F9F}" type="presParOf" srcId="{2B4CB255-08E1-4CDA-8F66-DA8C0C28347F}" destId="{170DAFA3-E9ED-46D8-BD89-894B9646513A}" srcOrd="1" destOrd="0" presId="urn:microsoft.com/office/officeart/2008/layout/VerticalCurvedList"/>
    <dgm:cxn modelId="{2F6B56EF-EAFA-4E2C-B0E5-CE33BA298E38}" type="presParOf" srcId="{2B4CB255-08E1-4CDA-8F66-DA8C0C28347F}" destId="{CA4D7E1F-C078-43FE-A3F6-52F62C8D71B0}" srcOrd="2" destOrd="0" presId="urn:microsoft.com/office/officeart/2008/layout/VerticalCurvedList"/>
    <dgm:cxn modelId="{1CCCED1C-FC35-4489-913B-55BC4AFE198A}" type="presParOf" srcId="{CA4D7E1F-C078-43FE-A3F6-52F62C8D71B0}" destId="{195A718D-25BD-4387-9E17-303220BECFD5}" srcOrd="0" destOrd="0" presId="urn:microsoft.com/office/officeart/2008/layout/VerticalCurvedList"/>
    <dgm:cxn modelId="{0FFFCD21-6423-4F74-A9DC-826B0D912254}" type="presParOf" srcId="{2B4CB255-08E1-4CDA-8F66-DA8C0C28347F}" destId="{161BAFF4-027F-48CA-B7D7-73F7EEF0883C}" srcOrd="3" destOrd="0" presId="urn:microsoft.com/office/officeart/2008/layout/VerticalCurvedList"/>
    <dgm:cxn modelId="{FFB1773F-CB37-46BC-8508-D65A99848197}" type="presParOf" srcId="{2B4CB255-08E1-4CDA-8F66-DA8C0C28347F}" destId="{3E4B50A2-117B-43CD-A5B9-0A2D38B5FC41}" srcOrd="4" destOrd="0" presId="urn:microsoft.com/office/officeart/2008/layout/VerticalCurvedList"/>
    <dgm:cxn modelId="{04CD1268-1333-4F00-B256-50E4A6A0919E}" type="presParOf" srcId="{3E4B50A2-117B-43CD-A5B9-0A2D38B5FC41}" destId="{BA553BC9-92CA-4C05-BB93-1B3B03DEFD9C}" srcOrd="0" destOrd="0" presId="urn:microsoft.com/office/officeart/2008/layout/VerticalCurvedList"/>
    <dgm:cxn modelId="{F2769BC5-CA6D-4C84-977D-FB92B7A37D8C}" type="presParOf" srcId="{2B4CB255-08E1-4CDA-8F66-DA8C0C28347F}" destId="{343E50BF-6D71-4F68-945B-2B2C4384FA50}" srcOrd="5" destOrd="0" presId="urn:microsoft.com/office/officeart/2008/layout/VerticalCurvedList"/>
    <dgm:cxn modelId="{000F4EA9-F3CA-4161-BC8A-7797E33C119B}" type="presParOf" srcId="{2B4CB255-08E1-4CDA-8F66-DA8C0C28347F}" destId="{F0055CF6-F22E-4D00-9DCF-87A471B9B419}" srcOrd="6" destOrd="0" presId="urn:microsoft.com/office/officeart/2008/layout/VerticalCurvedList"/>
    <dgm:cxn modelId="{8BEEC6BF-3CC3-43BA-864D-942BFC5E2777}" type="presParOf" srcId="{F0055CF6-F22E-4D00-9DCF-87A471B9B419}" destId="{96580D62-8F14-4226-A9EA-B2787E844F45}" srcOrd="0" destOrd="0" presId="urn:microsoft.com/office/officeart/2008/layout/VerticalCurvedList"/>
    <dgm:cxn modelId="{9FE7616F-A7CF-448B-8ED9-821E864AB6BF}" type="presParOf" srcId="{2B4CB255-08E1-4CDA-8F66-DA8C0C28347F}" destId="{07C5C4F7-134E-4C67-B6AE-A1275D74DCE1}" srcOrd="7" destOrd="0" presId="urn:microsoft.com/office/officeart/2008/layout/VerticalCurvedList"/>
    <dgm:cxn modelId="{8F2CE864-D3BA-479A-A8B6-CA306354579A}" type="presParOf" srcId="{2B4CB255-08E1-4CDA-8F66-DA8C0C28347F}" destId="{3986F131-49C5-4FD6-A8EE-55AA6A93C054}" srcOrd="8" destOrd="0" presId="urn:microsoft.com/office/officeart/2008/layout/VerticalCurvedList"/>
    <dgm:cxn modelId="{824CC60D-B6D9-41AE-A86A-CC72DED24F44}" type="presParOf" srcId="{3986F131-49C5-4FD6-A8EE-55AA6A93C054}" destId="{75974D42-5919-42B2-801E-AA0E686F87E0}" srcOrd="0" destOrd="0" presId="urn:microsoft.com/office/officeart/2008/layout/VerticalCurvedList"/>
    <dgm:cxn modelId="{68FD66F3-A795-481E-95EC-5C1571FC00E5}" type="presParOf" srcId="{2B4CB255-08E1-4CDA-8F66-DA8C0C28347F}" destId="{F3B44553-846C-4D1E-A1EF-5DB6F97A97B7}" srcOrd="9" destOrd="0" presId="urn:microsoft.com/office/officeart/2008/layout/VerticalCurvedList"/>
    <dgm:cxn modelId="{6529D129-7BF1-4113-AE9A-A310DF7A3EA6}" type="presParOf" srcId="{2B4CB255-08E1-4CDA-8F66-DA8C0C28347F}" destId="{CA539F57-DF4E-414A-82A2-15778DC12324}" srcOrd="10" destOrd="0" presId="urn:microsoft.com/office/officeart/2008/layout/VerticalCurvedList"/>
    <dgm:cxn modelId="{EB23F2D4-D3D0-4F17-8430-E2FFA6A50F0F}" type="presParOf" srcId="{CA539F57-DF4E-414A-82A2-15778DC12324}" destId="{957BC161-F49F-46D0-B757-CA425FD9296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1FCDAB-A70A-46DF-8841-7F8159536728}"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9461C556-CC3A-4345-86CC-4B39450B3D06}">
      <dgm:prSet phldrT="[Text]"/>
      <dgm:spPr/>
      <dgm:t>
        <a:bodyPr/>
        <a:lstStyle/>
        <a:p>
          <a:r>
            <a:rPr lang="en-US" smtClean="0"/>
            <a:t>Truy xuất nguồn gốc sản phẩm</a:t>
          </a:r>
          <a:endParaRPr lang="en-US"/>
        </a:p>
      </dgm:t>
    </dgm:pt>
    <dgm:pt modelId="{EE1AB367-4BAC-42D4-A1F9-EE183A1DA3ED}" type="parTrans" cxnId="{88987C88-83CF-4ACC-9A2C-00AB4F48107D}">
      <dgm:prSet/>
      <dgm:spPr/>
      <dgm:t>
        <a:bodyPr/>
        <a:lstStyle/>
        <a:p>
          <a:endParaRPr lang="en-US"/>
        </a:p>
      </dgm:t>
    </dgm:pt>
    <dgm:pt modelId="{FD818F66-E352-4A5F-9532-3B5027D71653}" type="sibTrans" cxnId="{88987C88-83CF-4ACC-9A2C-00AB4F48107D}">
      <dgm:prSet/>
      <dgm:spPr/>
      <dgm:t>
        <a:bodyPr/>
        <a:lstStyle/>
        <a:p>
          <a:endParaRPr lang="en-US"/>
        </a:p>
      </dgm:t>
    </dgm:pt>
    <dgm:pt modelId="{D344ACD2-40F8-4A41-A5C8-37B99FB87729}">
      <dgm:prSet phldrT="[Text]"/>
      <dgm:spPr/>
      <dgm:t>
        <a:bodyPr/>
        <a:lstStyle/>
        <a:p>
          <a:r>
            <a:rPr lang="en-US" smtClean="0"/>
            <a:t>Bảo hành điện tử</a:t>
          </a:r>
          <a:endParaRPr lang="en-US"/>
        </a:p>
      </dgm:t>
    </dgm:pt>
    <dgm:pt modelId="{EB364F9C-8EE0-4790-B4C0-E1A195D373FE}" type="parTrans" cxnId="{0E6989BB-56C3-4868-8D92-D39BE6C809B4}">
      <dgm:prSet/>
      <dgm:spPr/>
      <dgm:t>
        <a:bodyPr/>
        <a:lstStyle/>
        <a:p>
          <a:endParaRPr lang="en-US"/>
        </a:p>
      </dgm:t>
    </dgm:pt>
    <dgm:pt modelId="{4086F573-91F1-450B-9DBB-7E7A58B76223}" type="sibTrans" cxnId="{0E6989BB-56C3-4868-8D92-D39BE6C809B4}">
      <dgm:prSet/>
      <dgm:spPr/>
      <dgm:t>
        <a:bodyPr/>
        <a:lstStyle/>
        <a:p>
          <a:endParaRPr lang="en-US"/>
        </a:p>
      </dgm:t>
    </dgm:pt>
    <dgm:pt modelId="{E968CF5A-14FB-4804-B213-9CB8AFD04B4F}">
      <dgm:prSet phldrT="[Text]"/>
      <dgm:spPr/>
      <dgm:t>
        <a:bodyPr/>
        <a:lstStyle/>
        <a:p>
          <a:r>
            <a:rPr lang="en-US" smtClean="0"/>
            <a:t>Chống tràn hàng</a:t>
          </a:r>
          <a:endParaRPr lang="en-US"/>
        </a:p>
      </dgm:t>
    </dgm:pt>
    <dgm:pt modelId="{DCF43AC7-0218-4E8F-9F35-27F56D61EB41}" type="parTrans" cxnId="{EFFD0E51-2F0C-4096-9AB4-7C0EF45243B0}">
      <dgm:prSet/>
      <dgm:spPr/>
      <dgm:t>
        <a:bodyPr/>
        <a:lstStyle/>
        <a:p>
          <a:endParaRPr lang="en-US"/>
        </a:p>
      </dgm:t>
    </dgm:pt>
    <dgm:pt modelId="{ECDED493-0C4F-4303-AC8F-BBEE2129939E}" type="sibTrans" cxnId="{EFFD0E51-2F0C-4096-9AB4-7C0EF45243B0}">
      <dgm:prSet/>
      <dgm:spPr/>
      <dgm:t>
        <a:bodyPr/>
        <a:lstStyle/>
        <a:p>
          <a:endParaRPr lang="en-US"/>
        </a:p>
      </dgm:t>
    </dgm:pt>
    <dgm:pt modelId="{3C1B5264-54F4-4A8E-82DE-8845D482CFA4}">
      <dgm:prSet phldrT="[Text]"/>
      <dgm:spPr/>
      <dgm:t>
        <a:bodyPr/>
        <a:lstStyle/>
        <a:p>
          <a:r>
            <a:rPr lang="en-US" smtClean="0"/>
            <a:t>Chống hàng giả</a:t>
          </a:r>
          <a:endParaRPr lang="en-US"/>
        </a:p>
      </dgm:t>
    </dgm:pt>
    <dgm:pt modelId="{FA758F11-366C-438B-8AEA-8ED210D90ED0}" type="parTrans" cxnId="{B8A04F94-19B1-4ADC-A9B1-DCB2BA86F7DC}">
      <dgm:prSet/>
      <dgm:spPr/>
      <dgm:t>
        <a:bodyPr/>
        <a:lstStyle/>
        <a:p>
          <a:endParaRPr lang="en-US"/>
        </a:p>
      </dgm:t>
    </dgm:pt>
    <dgm:pt modelId="{999F052A-C0B5-44E6-A060-ECF630A4F2A9}" type="sibTrans" cxnId="{B8A04F94-19B1-4ADC-A9B1-DCB2BA86F7DC}">
      <dgm:prSet/>
      <dgm:spPr/>
      <dgm:t>
        <a:bodyPr/>
        <a:lstStyle/>
        <a:p>
          <a:endParaRPr lang="en-US"/>
        </a:p>
      </dgm:t>
    </dgm:pt>
    <dgm:pt modelId="{836F3057-A262-4B08-87F5-69E76C16E38C}" type="pres">
      <dgm:prSet presAssocID="{331FCDAB-A70A-46DF-8841-7F8159536728}" presName="cycleMatrixDiagram" presStyleCnt="0">
        <dgm:presLayoutVars>
          <dgm:chMax val="1"/>
          <dgm:dir/>
          <dgm:animLvl val="lvl"/>
          <dgm:resizeHandles val="exact"/>
        </dgm:presLayoutVars>
      </dgm:prSet>
      <dgm:spPr/>
      <dgm:t>
        <a:bodyPr/>
        <a:lstStyle/>
        <a:p>
          <a:endParaRPr lang="en-US"/>
        </a:p>
      </dgm:t>
    </dgm:pt>
    <dgm:pt modelId="{93F1CAE5-987F-4D6C-B4C5-99867C0B246A}" type="pres">
      <dgm:prSet presAssocID="{331FCDAB-A70A-46DF-8841-7F8159536728}" presName="children" presStyleCnt="0"/>
      <dgm:spPr/>
    </dgm:pt>
    <dgm:pt modelId="{F519B1D9-BF17-4271-AFC5-81311281814E}" type="pres">
      <dgm:prSet presAssocID="{331FCDAB-A70A-46DF-8841-7F8159536728}" presName="childPlaceholder" presStyleCnt="0"/>
      <dgm:spPr/>
    </dgm:pt>
    <dgm:pt modelId="{A91D698E-309F-4775-A6A9-C51A44FBD758}" type="pres">
      <dgm:prSet presAssocID="{331FCDAB-A70A-46DF-8841-7F8159536728}" presName="circle" presStyleCnt="0"/>
      <dgm:spPr/>
    </dgm:pt>
    <dgm:pt modelId="{9D3E757E-E3B9-48D6-B36C-65EFCF539F84}" type="pres">
      <dgm:prSet presAssocID="{331FCDAB-A70A-46DF-8841-7F8159536728}" presName="quadrant1" presStyleLbl="node1" presStyleIdx="0" presStyleCnt="4">
        <dgm:presLayoutVars>
          <dgm:chMax val="1"/>
          <dgm:bulletEnabled val="1"/>
        </dgm:presLayoutVars>
      </dgm:prSet>
      <dgm:spPr/>
      <dgm:t>
        <a:bodyPr/>
        <a:lstStyle/>
        <a:p>
          <a:endParaRPr lang="en-US"/>
        </a:p>
      </dgm:t>
    </dgm:pt>
    <dgm:pt modelId="{4C6BF4D4-755E-4AEC-B7FE-9626F4B13C58}" type="pres">
      <dgm:prSet presAssocID="{331FCDAB-A70A-46DF-8841-7F8159536728}" presName="quadrant2" presStyleLbl="node1" presStyleIdx="1" presStyleCnt="4">
        <dgm:presLayoutVars>
          <dgm:chMax val="1"/>
          <dgm:bulletEnabled val="1"/>
        </dgm:presLayoutVars>
      </dgm:prSet>
      <dgm:spPr/>
      <dgm:t>
        <a:bodyPr/>
        <a:lstStyle/>
        <a:p>
          <a:endParaRPr lang="en-US"/>
        </a:p>
      </dgm:t>
    </dgm:pt>
    <dgm:pt modelId="{3BC63425-97F7-4783-B876-396ACDB837D0}" type="pres">
      <dgm:prSet presAssocID="{331FCDAB-A70A-46DF-8841-7F8159536728}" presName="quadrant3" presStyleLbl="node1" presStyleIdx="2" presStyleCnt="4">
        <dgm:presLayoutVars>
          <dgm:chMax val="1"/>
          <dgm:bulletEnabled val="1"/>
        </dgm:presLayoutVars>
      </dgm:prSet>
      <dgm:spPr/>
      <dgm:t>
        <a:bodyPr/>
        <a:lstStyle/>
        <a:p>
          <a:endParaRPr lang="en-US"/>
        </a:p>
      </dgm:t>
    </dgm:pt>
    <dgm:pt modelId="{14FD65E2-A567-4705-B394-0DFF34D8B167}" type="pres">
      <dgm:prSet presAssocID="{331FCDAB-A70A-46DF-8841-7F8159536728}" presName="quadrant4" presStyleLbl="node1" presStyleIdx="3" presStyleCnt="4">
        <dgm:presLayoutVars>
          <dgm:chMax val="1"/>
          <dgm:bulletEnabled val="1"/>
        </dgm:presLayoutVars>
      </dgm:prSet>
      <dgm:spPr/>
      <dgm:t>
        <a:bodyPr/>
        <a:lstStyle/>
        <a:p>
          <a:endParaRPr lang="en-US"/>
        </a:p>
      </dgm:t>
    </dgm:pt>
    <dgm:pt modelId="{6ABBF4B3-494D-4BC5-B2A3-DB85C9D7F60E}" type="pres">
      <dgm:prSet presAssocID="{331FCDAB-A70A-46DF-8841-7F8159536728}" presName="quadrantPlaceholder" presStyleCnt="0"/>
      <dgm:spPr/>
    </dgm:pt>
    <dgm:pt modelId="{3B15377B-C60C-4E55-A248-3532747873DA}" type="pres">
      <dgm:prSet presAssocID="{331FCDAB-A70A-46DF-8841-7F8159536728}" presName="center1" presStyleLbl="fgShp" presStyleIdx="0" presStyleCnt="2"/>
      <dgm:spPr/>
    </dgm:pt>
    <dgm:pt modelId="{2AD962E4-3EE2-4772-B0E0-B66F68FE276B}" type="pres">
      <dgm:prSet presAssocID="{331FCDAB-A70A-46DF-8841-7F8159536728}" presName="center2" presStyleLbl="fgShp" presStyleIdx="1" presStyleCnt="2"/>
      <dgm:spPr/>
    </dgm:pt>
  </dgm:ptLst>
  <dgm:cxnLst>
    <dgm:cxn modelId="{0E6989BB-56C3-4868-8D92-D39BE6C809B4}" srcId="{331FCDAB-A70A-46DF-8841-7F8159536728}" destId="{D344ACD2-40F8-4A41-A5C8-37B99FB87729}" srcOrd="1" destOrd="0" parTransId="{EB364F9C-8EE0-4790-B4C0-E1A195D373FE}" sibTransId="{4086F573-91F1-450B-9DBB-7E7A58B76223}"/>
    <dgm:cxn modelId="{88987C88-83CF-4ACC-9A2C-00AB4F48107D}" srcId="{331FCDAB-A70A-46DF-8841-7F8159536728}" destId="{9461C556-CC3A-4345-86CC-4B39450B3D06}" srcOrd="0" destOrd="0" parTransId="{EE1AB367-4BAC-42D4-A1F9-EE183A1DA3ED}" sibTransId="{FD818F66-E352-4A5F-9532-3B5027D71653}"/>
    <dgm:cxn modelId="{EFFD0E51-2F0C-4096-9AB4-7C0EF45243B0}" srcId="{331FCDAB-A70A-46DF-8841-7F8159536728}" destId="{E968CF5A-14FB-4804-B213-9CB8AFD04B4F}" srcOrd="2" destOrd="0" parTransId="{DCF43AC7-0218-4E8F-9F35-27F56D61EB41}" sibTransId="{ECDED493-0C4F-4303-AC8F-BBEE2129939E}"/>
    <dgm:cxn modelId="{B8A04F94-19B1-4ADC-A9B1-DCB2BA86F7DC}" srcId="{331FCDAB-A70A-46DF-8841-7F8159536728}" destId="{3C1B5264-54F4-4A8E-82DE-8845D482CFA4}" srcOrd="3" destOrd="0" parTransId="{FA758F11-366C-438B-8AEA-8ED210D90ED0}" sibTransId="{999F052A-C0B5-44E6-A060-ECF630A4F2A9}"/>
    <dgm:cxn modelId="{972737ED-4CAD-40B1-B626-459F38B42452}" type="presOf" srcId="{9461C556-CC3A-4345-86CC-4B39450B3D06}" destId="{9D3E757E-E3B9-48D6-B36C-65EFCF539F84}" srcOrd="0" destOrd="0" presId="urn:microsoft.com/office/officeart/2005/8/layout/cycle4"/>
    <dgm:cxn modelId="{7A672A1B-E7A6-47A9-BF22-130BDB4D697E}" type="presOf" srcId="{331FCDAB-A70A-46DF-8841-7F8159536728}" destId="{836F3057-A262-4B08-87F5-69E76C16E38C}" srcOrd="0" destOrd="0" presId="urn:microsoft.com/office/officeart/2005/8/layout/cycle4"/>
    <dgm:cxn modelId="{53FFAAEC-9744-4E90-8AD0-E8481B1CA64E}" type="presOf" srcId="{E968CF5A-14FB-4804-B213-9CB8AFD04B4F}" destId="{3BC63425-97F7-4783-B876-396ACDB837D0}" srcOrd="0" destOrd="0" presId="urn:microsoft.com/office/officeart/2005/8/layout/cycle4"/>
    <dgm:cxn modelId="{C80E2394-F7F8-4E06-A365-3858F52B78FE}" type="presOf" srcId="{D344ACD2-40F8-4A41-A5C8-37B99FB87729}" destId="{4C6BF4D4-755E-4AEC-B7FE-9626F4B13C58}" srcOrd="0" destOrd="0" presId="urn:microsoft.com/office/officeart/2005/8/layout/cycle4"/>
    <dgm:cxn modelId="{5CF304F3-6735-4280-BC27-728BA71E7456}" type="presOf" srcId="{3C1B5264-54F4-4A8E-82DE-8845D482CFA4}" destId="{14FD65E2-A567-4705-B394-0DFF34D8B167}" srcOrd="0" destOrd="0" presId="urn:microsoft.com/office/officeart/2005/8/layout/cycle4"/>
    <dgm:cxn modelId="{43B281B1-DFF0-4EDE-AC66-1802E1B4C7D7}" type="presParOf" srcId="{836F3057-A262-4B08-87F5-69E76C16E38C}" destId="{93F1CAE5-987F-4D6C-B4C5-99867C0B246A}" srcOrd="0" destOrd="0" presId="urn:microsoft.com/office/officeart/2005/8/layout/cycle4"/>
    <dgm:cxn modelId="{37674136-8E8B-40F0-B2D0-02F39C1D8332}" type="presParOf" srcId="{93F1CAE5-987F-4D6C-B4C5-99867C0B246A}" destId="{F519B1D9-BF17-4271-AFC5-81311281814E}" srcOrd="0" destOrd="0" presId="urn:microsoft.com/office/officeart/2005/8/layout/cycle4"/>
    <dgm:cxn modelId="{C8DEE4F8-9984-41BA-98BA-0A2BB0E20E98}" type="presParOf" srcId="{836F3057-A262-4B08-87F5-69E76C16E38C}" destId="{A91D698E-309F-4775-A6A9-C51A44FBD758}" srcOrd="1" destOrd="0" presId="urn:microsoft.com/office/officeart/2005/8/layout/cycle4"/>
    <dgm:cxn modelId="{8CBD7AFD-8355-4E25-8E5F-8D6619882281}" type="presParOf" srcId="{A91D698E-309F-4775-A6A9-C51A44FBD758}" destId="{9D3E757E-E3B9-48D6-B36C-65EFCF539F84}" srcOrd="0" destOrd="0" presId="urn:microsoft.com/office/officeart/2005/8/layout/cycle4"/>
    <dgm:cxn modelId="{FFD0AE81-B653-406F-9898-C43D994E4259}" type="presParOf" srcId="{A91D698E-309F-4775-A6A9-C51A44FBD758}" destId="{4C6BF4D4-755E-4AEC-B7FE-9626F4B13C58}" srcOrd="1" destOrd="0" presId="urn:microsoft.com/office/officeart/2005/8/layout/cycle4"/>
    <dgm:cxn modelId="{E05AF0AE-7902-4212-BCDD-1325105BCF1C}" type="presParOf" srcId="{A91D698E-309F-4775-A6A9-C51A44FBD758}" destId="{3BC63425-97F7-4783-B876-396ACDB837D0}" srcOrd="2" destOrd="0" presId="urn:microsoft.com/office/officeart/2005/8/layout/cycle4"/>
    <dgm:cxn modelId="{93F9E78B-4C54-4C04-B6A9-B0239A8E5540}" type="presParOf" srcId="{A91D698E-309F-4775-A6A9-C51A44FBD758}" destId="{14FD65E2-A567-4705-B394-0DFF34D8B167}" srcOrd="3" destOrd="0" presId="urn:microsoft.com/office/officeart/2005/8/layout/cycle4"/>
    <dgm:cxn modelId="{DBC8CF8C-8C37-4998-9BD5-48E03461FFC5}" type="presParOf" srcId="{A91D698E-309F-4775-A6A9-C51A44FBD758}" destId="{6ABBF4B3-494D-4BC5-B2A3-DB85C9D7F60E}" srcOrd="4" destOrd="0" presId="urn:microsoft.com/office/officeart/2005/8/layout/cycle4"/>
    <dgm:cxn modelId="{5F4FA6D3-D115-4D1D-B9A7-038461D3D0E3}" type="presParOf" srcId="{836F3057-A262-4B08-87F5-69E76C16E38C}" destId="{3B15377B-C60C-4E55-A248-3532747873DA}" srcOrd="2" destOrd="0" presId="urn:microsoft.com/office/officeart/2005/8/layout/cycle4"/>
    <dgm:cxn modelId="{8ADE8DFE-8711-4181-B44A-C614B181A135}" type="presParOf" srcId="{836F3057-A262-4B08-87F5-69E76C16E38C}" destId="{2AD962E4-3EE2-4772-B0E0-B66F68FE276B}"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1BCAC-AB7B-4C5D-9463-6FEFC021AC5E}">
      <dsp:nvSpPr>
        <dsp:cNvPr id="0" name=""/>
        <dsp:cNvSpPr/>
      </dsp:nvSpPr>
      <dsp:spPr>
        <a:xfrm>
          <a:off x="-5427711" y="-831103"/>
          <a:ext cx="6462806" cy="6462806"/>
        </a:xfrm>
        <a:prstGeom prst="blockArc">
          <a:avLst>
            <a:gd name="adj1" fmla="val 18900000"/>
            <a:gd name="adj2" fmla="val 2700000"/>
            <a:gd name="adj3" fmla="val 33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0DAFA3-E9ED-46D8-BD89-894B9646513A}">
      <dsp:nvSpPr>
        <dsp:cNvPr id="0" name=""/>
        <dsp:cNvSpPr/>
      </dsp:nvSpPr>
      <dsp:spPr>
        <a:xfrm>
          <a:off x="452604" y="299941"/>
          <a:ext cx="9157975" cy="600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462" tIns="40640" rIns="40640" bIns="40640" numCol="1" spcCol="1270" anchor="ctr" anchorCtr="0">
          <a:noAutofit/>
        </a:bodyPr>
        <a:lstStyle/>
        <a:p>
          <a:pPr lvl="0" algn="l" defTabSz="711200">
            <a:lnSpc>
              <a:spcPct val="90000"/>
            </a:lnSpc>
            <a:spcBef>
              <a:spcPct val="0"/>
            </a:spcBef>
            <a:spcAft>
              <a:spcPct val="35000"/>
            </a:spcAft>
          </a:pPr>
          <a:r>
            <a:rPr lang="en-US" sz="1600" kern="1200" smtClean="0">
              <a:latin typeface="Times New Roman" panose="02020603050405020304" pitchFamily="18" charset="0"/>
              <a:cs typeface="Times New Roman" panose="02020603050405020304" pitchFamily="18" charset="0"/>
            </a:rPr>
            <a:t>TỔNG QUAN VỀ SẢN PHẨM VCHECK (Truy xuất, Chống giả, Bảo hành điện tử, Chống tràn hàng)</a:t>
          </a:r>
        </a:p>
      </dsp:txBody>
      <dsp:txXfrm>
        <a:off x="452604" y="299941"/>
        <a:ext cx="9157975" cy="600267"/>
      </dsp:txXfrm>
    </dsp:sp>
    <dsp:sp modelId="{195A718D-25BD-4387-9E17-303220BECFD5}">
      <dsp:nvSpPr>
        <dsp:cNvPr id="0" name=""/>
        <dsp:cNvSpPr/>
      </dsp:nvSpPr>
      <dsp:spPr>
        <a:xfrm>
          <a:off x="77437" y="224908"/>
          <a:ext cx="750333" cy="75033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1BAFF4-027F-48CA-B7D7-73F7EEF0883C}">
      <dsp:nvSpPr>
        <dsp:cNvPr id="0" name=""/>
        <dsp:cNvSpPr/>
      </dsp:nvSpPr>
      <dsp:spPr>
        <a:xfrm>
          <a:off x="882738" y="1200053"/>
          <a:ext cx="8727841" cy="600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462" tIns="40640" rIns="40640" bIns="40640" numCol="1" spcCol="1270" anchor="ctr" anchorCtr="0">
          <a:noAutofit/>
        </a:bodyPr>
        <a:lstStyle/>
        <a:p>
          <a:pPr lvl="0" algn="l" defTabSz="711200">
            <a:lnSpc>
              <a:spcPct val="90000"/>
            </a:lnSpc>
            <a:spcBef>
              <a:spcPct val="0"/>
            </a:spcBef>
            <a:spcAft>
              <a:spcPct val="35000"/>
            </a:spcAft>
          </a:pPr>
          <a:r>
            <a:rPr lang="en-US" sz="1600" kern="1200" smtClean="0">
              <a:latin typeface="Times New Roman" panose="02020603050405020304" pitchFamily="18" charset="0"/>
              <a:cs typeface="Times New Roman" panose="02020603050405020304" pitchFamily="18" charset="0"/>
            </a:rPr>
            <a:t>VẤN NẠN HÀNG GIẢ, HÀNG NHÁI VÀ CÁC LOẠI TEM NHÃN TRÊN THỊ TRƯỜNG</a:t>
          </a:r>
          <a:endParaRPr lang="en-US" sz="1600" kern="1200" dirty="0">
            <a:latin typeface="Times New Roman" panose="02020603050405020304" pitchFamily="18" charset="0"/>
            <a:cs typeface="Times New Roman" panose="02020603050405020304" pitchFamily="18" charset="0"/>
          </a:endParaRPr>
        </a:p>
      </dsp:txBody>
      <dsp:txXfrm>
        <a:off x="882738" y="1200053"/>
        <a:ext cx="8727841" cy="600267"/>
      </dsp:txXfrm>
    </dsp:sp>
    <dsp:sp modelId="{BA553BC9-92CA-4C05-BB93-1B3B03DEFD9C}">
      <dsp:nvSpPr>
        <dsp:cNvPr id="0" name=""/>
        <dsp:cNvSpPr/>
      </dsp:nvSpPr>
      <dsp:spPr>
        <a:xfrm>
          <a:off x="507571" y="1125020"/>
          <a:ext cx="750333" cy="75033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3E50BF-6D71-4F68-945B-2B2C4384FA50}">
      <dsp:nvSpPr>
        <dsp:cNvPr id="0" name=""/>
        <dsp:cNvSpPr/>
      </dsp:nvSpPr>
      <dsp:spPr>
        <a:xfrm>
          <a:off x="1014754" y="2100166"/>
          <a:ext cx="8595824" cy="600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462" tIns="40640" rIns="40640" bIns="40640" numCol="1" spcCol="1270" anchor="ctr" anchorCtr="0">
          <a:noAutofit/>
        </a:bodyPr>
        <a:lstStyle/>
        <a:p>
          <a:pPr lvl="0" algn="l" defTabSz="711200">
            <a:lnSpc>
              <a:spcPct val="90000"/>
            </a:lnSpc>
            <a:spcBef>
              <a:spcPct val="0"/>
            </a:spcBef>
            <a:spcAft>
              <a:spcPct val="35000"/>
            </a:spcAft>
          </a:pPr>
          <a:r>
            <a:rPr lang="en-US" sz="1600" kern="1200" smtClean="0">
              <a:latin typeface="Times New Roman" panose="02020603050405020304" pitchFamily="18" charset="0"/>
              <a:cs typeface="Times New Roman" panose="02020603050405020304" pitchFamily="18" charset="0"/>
            </a:rPr>
            <a:t>QUY TRÌNH KHỞI TẠO, PHÁT HÀNH TEM VÀ TRUY XUẤT THÔNG TIN </a:t>
          </a:r>
          <a:endParaRPr lang="en-US" sz="1600" kern="1200" dirty="0">
            <a:latin typeface="Times New Roman" panose="02020603050405020304" pitchFamily="18" charset="0"/>
            <a:cs typeface="Times New Roman" panose="02020603050405020304" pitchFamily="18" charset="0"/>
          </a:endParaRPr>
        </a:p>
      </dsp:txBody>
      <dsp:txXfrm>
        <a:off x="1014754" y="2100166"/>
        <a:ext cx="8595824" cy="600267"/>
      </dsp:txXfrm>
    </dsp:sp>
    <dsp:sp modelId="{96580D62-8F14-4226-A9EA-B2787E844F45}">
      <dsp:nvSpPr>
        <dsp:cNvPr id="0" name=""/>
        <dsp:cNvSpPr/>
      </dsp:nvSpPr>
      <dsp:spPr>
        <a:xfrm>
          <a:off x="639587" y="2025133"/>
          <a:ext cx="750333" cy="75033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5C4F7-134E-4C67-B6AE-A1275D74DCE1}">
      <dsp:nvSpPr>
        <dsp:cNvPr id="0" name=""/>
        <dsp:cNvSpPr/>
      </dsp:nvSpPr>
      <dsp:spPr>
        <a:xfrm>
          <a:off x="882738" y="3000278"/>
          <a:ext cx="8727841" cy="600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462" tIns="40640" rIns="40640" bIns="40640" numCol="1" spcCol="1270" anchor="ctr" anchorCtr="0">
          <a:noAutofit/>
        </a:bodyPr>
        <a:lstStyle/>
        <a:p>
          <a:pPr lvl="0" algn="l" defTabSz="711200">
            <a:lnSpc>
              <a:spcPct val="90000"/>
            </a:lnSpc>
            <a:spcBef>
              <a:spcPct val="0"/>
            </a:spcBef>
            <a:spcAft>
              <a:spcPct val="35000"/>
            </a:spcAft>
          </a:pPr>
          <a:r>
            <a:rPr lang="en-US" sz="1600" kern="1200" smtClean="0">
              <a:latin typeface="Times New Roman" panose="02020603050405020304" pitchFamily="18" charset="0"/>
              <a:cs typeface="Times New Roman" panose="02020603050405020304" pitchFamily="18" charset="0"/>
            </a:rPr>
            <a:t>GIẢI PHÁP VCHECK – TRUY XUẤT , CHỐNG GIẢ, BẢO HÀNH, CHỐNG TRÀN HÀNG</a:t>
          </a:r>
        </a:p>
      </dsp:txBody>
      <dsp:txXfrm>
        <a:off x="882738" y="3000278"/>
        <a:ext cx="8727841" cy="600267"/>
      </dsp:txXfrm>
    </dsp:sp>
    <dsp:sp modelId="{75974D42-5919-42B2-801E-AA0E686F87E0}">
      <dsp:nvSpPr>
        <dsp:cNvPr id="0" name=""/>
        <dsp:cNvSpPr/>
      </dsp:nvSpPr>
      <dsp:spPr>
        <a:xfrm>
          <a:off x="507571" y="2925245"/>
          <a:ext cx="750333" cy="75033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B44553-846C-4D1E-A1EF-5DB6F97A97B7}">
      <dsp:nvSpPr>
        <dsp:cNvPr id="0" name=""/>
        <dsp:cNvSpPr/>
      </dsp:nvSpPr>
      <dsp:spPr>
        <a:xfrm>
          <a:off x="452604" y="3900391"/>
          <a:ext cx="9157975" cy="600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462" tIns="40640" rIns="40640" bIns="40640" numCol="1" spcCol="1270" anchor="ctr" anchorCtr="0">
          <a:noAutofit/>
        </a:bodyPr>
        <a:lstStyle/>
        <a:p>
          <a:pPr lvl="0" algn="l" defTabSz="711200">
            <a:lnSpc>
              <a:spcPct val="90000"/>
            </a:lnSpc>
            <a:spcBef>
              <a:spcPct val="0"/>
            </a:spcBef>
            <a:spcAft>
              <a:spcPct val="35000"/>
            </a:spcAft>
          </a:pPr>
          <a:r>
            <a:rPr lang="en-US" sz="1600" kern="1200" smtClean="0">
              <a:latin typeface="Times New Roman" panose="02020603050405020304" pitchFamily="18" charset="0"/>
              <a:cs typeface="Times New Roman" panose="02020603050405020304" pitchFamily="18" charset="0"/>
            </a:rPr>
            <a:t>DEMO VÀ HỎI ĐÁP</a:t>
          </a:r>
        </a:p>
      </dsp:txBody>
      <dsp:txXfrm>
        <a:off x="452604" y="3900391"/>
        <a:ext cx="9157975" cy="600267"/>
      </dsp:txXfrm>
    </dsp:sp>
    <dsp:sp modelId="{957BC161-F49F-46D0-B757-CA425FD92964}">
      <dsp:nvSpPr>
        <dsp:cNvPr id="0" name=""/>
        <dsp:cNvSpPr/>
      </dsp:nvSpPr>
      <dsp:spPr>
        <a:xfrm>
          <a:off x="77437" y="3825358"/>
          <a:ext cx="750333" cy="75033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3E757E-E3B9-48D6-B36C-65EFCF539F84}">
      <dsp:nvSpPr>
        <dsp:cNvPr id="0" name=""/>
        <dsp:cNvSpPr/>
      </dsp:nvSpPr>
      <dsp:spPr>
        <a:xfrm>
          <a:off x="1104138" y="438166"/>
          <a:ext cx="2309622" cy="230962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smtClean="0"/>
            <a:t>Truy xuất nguồn gốc sản phẩm</a:t>
          </a:r>
          <a:endParaRPr lang="en-US" sz="2400" kern="1200"/>
        </a:p>
      </dsp:txBody>
      <dsp:txXfrm>
        <a:off x="1780611" y="1114639"/>
        <a:ext cx="1633149" cy="1633149"/>
      </dsp:txXfrm>
    </dsp:sp>
    <dsp:sp modelId="{4C6BF4D4-755E-4AEC-B7FE-9626F4B13C58}">
      <dsp:nvSpPr>
        <dsp:cNvPr id="0" name=""/>
        <dsp:cNvSpPr/>
      </dsp:nvSpPr>
      <dsp:spPr>
        <a:xfrm rot="5400000">
          <a:off x="3520440" y="438166"/>
          <a:ext cx="2309622" cy="230962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smtClean="0"/>
            <a:t>Bảo hành điện tử</a:t>
          </a:r>
          <a:endParaRPr lang="en-US" sz="2400" kern="1200"/>
        </a:p>
      </dsp:txBody>
      <dsp:txXfrm rot="-5400000">
        <a:off x="3520440" y="1114639"/>
        <a:ext cx="1633149" cy="1633149"/>
      </dsp:txXfrm>
    </dsp:sp>
    <dsp:sp modelId="{3BC63425-97F7-4783-B876-396ACDB837D0}">
      <dsp:nvSpPr>
        <dsp:cNvPr id="0" name=""/>
        <dsp:cNvSpPr/>
      </dsp:nvSpPr>
      <dsp:spPr>
        <a:xfrm rot="10800000">
          <a:off x="3520440" y="2854468"/>
          <a:ext cx="2309622" cy="230962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smtClean="0"/>
            <a:t>Chống tràn hàng</a:t>
          </a:r>
          <a:endParaRPr lang="en-US" sz="2400" kern="1200"/>
        </a:p>
      </dsp:txBody>
      <dsp:txXfrm rot="10800000">
        <a:off x="3520440" y="2854468"/>
        <a:ext cx="1633149" cy="1633149"/>
      </dsp:txXfrm>
    </dsp:sp>
    <dsp:sp modelId="{14FD65E2-A567-4705-B394-0DFF34D8B167}">
      <dsp:nvSpPr>
        <dsp:cNvPr id="0" name=""/>
        <dsp:cNvSpPr/>
      </dsp:nvSpPr>
      <dsp:spPr>
        <a:xfrm rot="16200000">
          <a:off x="1104138" y="2854468"/>
          <a:ext cx="2309622" cy="230962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smtClean="0"/>
            <a:t>Chống hàng giả</a:t>
          </a:r>
          <a:endParaRPr lang="en-US" sz="2400" kern="1200"/>
        </a:p>
      </dsp:txBody>
      <dsp:txXfrm rot="5400000">
        <a:off x="1780611" y="2854468"/>
        <a:ext cx="1633149" cy="1633149"/>
      </dsp:txXfrm>
    </dsp:sp>
    <dsp:sp modelId="{3B15377B-C60C-4E55-A248-3532747873DA}">
      <dsp:nvSpPr>
        <dsp:cNvPr id="0" name=""/>
        <dsp:cNvSpPr/>
      </dsp:nvSpPr>
      <dsp:spPr>
        <a:xfrm>
          <a:off x="3068383" y="2321068"/>
          <a:ext cx="797433" cy="693420"/>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D962E4-3EE2-4772-B0E0-B66F68FE276B}">
      <dsp:nvSpPr>
        <dsp:cNvPr id="0" name=""/>
        <dsp:cNvSpPr/>
      </dsp:nvSpPr>
      <dsp:spPr>
        <a:xfrm rot="10800000">
          <a:off x="3068383" y="2587768"/>
          <a:ext cx="797433" cy="693420"/>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Sarabun" panose="00000500000000000000" pitchFamily="2" charset="-34"/>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Sarabun" panose="00000500000000000000" pitchFamily="2" charset="-34"/>
              </a:defRPr>
            </a:lvl1pPr>
          </a:lstStyle>
          <a:p>
            <a:fld id="{11C44267-9744-4366-AEE4-C2E34D02D0F1}" type="datetimeFigureOut">
              <a:rPr lang="en-US" smtClean="0"/>
              <a:pPr/>
              <a:t>9/15/2021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Sarabun" panose="00000500000000000000" pitchFamily="2" charset="-34"/>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Sarabun" panose="00000500000000000000" pitchFamily="2" charset="-34"/>
              </a:defRPr>
            </a:lvl1pPr>
          </a:lstStyle>
          <a:p>
            <a:fld id="{CDE138E4-0288-4F8F-80B6-68657A320CB3}" type="slidenum">
              <a:rPr lang="en-US" smtClean="0"/>
              <a:pPr/>
              <a:t>‹#›</a:t>
            </a:fld>
            <a:endParaRPr lang="en-US"/>
          </a:p>
        </p:txBody>
      </p:sp>
    </p:spTree>
    <p:extLst>
      <p:ext uri="{BB962C8B-B14F-4D97-AF65-F5344CB8AC3E}">
        <p14:creationId xmlns:p14="http://schemas.microsoft.com/office/powerpoint/2010/main" val="377996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arabun" panose="00000500000000000000" pitchFamily="2" charset="-34"/>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E138E4-0288-4F8F-80B6-68657A320CB3}" type="slidenum">
              <a:rPr lang="en-US" smtClean="0"/>
              <a:pPr/>
              <a:t>3</a:t>
            </a:fld>
            <a:endParaRPr lang="en-US"/>
          </a:p>
        </p:txBody>
      </p:sp>
    </p:spTree>
    <p:extLst>
      <p:ext uri="{BB962C8B-B14F-4D97-AF65-F5344CB8AC3E}">
        <p14:creationId xmlns:p14="http://schemas.microsoft.com/office/powerpoint/2010/main" val="398915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E138E4-0288-4F8F-80B6-68657A320CB3}" type="slidenum">
              <a:rPr lang="en-US" smtClean="0"/>
              <a:pPr/>
              <a:t>11</a:t>
            </a:fld>
            <a:endParaRPr lang="en-US"/>
          </a:p>
        </p:txBody>
      </p:sp>
    </p:spTree>
    <p:extLst>
      <p:ext uri="{BB962C8B-B14F-4D97-AF65-F5344CB8AC3E}">
        <p14:creationId xmlns:p14="http://schemas.microsoft.com/office/powerpoint/2010/main" val="2259883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E138E4-0288-4F8F-80B6-68657A320CB3}" type="slidenum">
              <a:rPr lang="en-US" smtClean="0"/>
              <a:pPr/>
              <a:t>12</a:t>
            </a:fld>
            <a:endParaRPr lang="en-US"/>
          </a:p>
        </p:txBody>
      </p:sp>
    </p:spTree>
    <p:extLst>
      <p:ext uri="{BB962C8B-B14F-4D97-AF65-F5344CB8AC3E}">
        <p14:creationId xmlns:p14="http://schemas.microsoft.com/office/powerpoint/2010/main" val="1720897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E138E4-0288-4F8F-80B6-68657A320CB3}" type="slidenum">
              <a:rPr lang="en-US" smtClean="0"/>
              <a:pPr/>
              <a:t>13</a:t>
            </a:fld>
            <a:endParaRPr lang="en-US"/>
          </a:p>
        </p:txBody>
      </p:sp>
    </p:spTree>
    <p:extLst>
      <p:ext uri="{BB962C8B-B14F-4D97-AF65-F5344CB8AC3E}">
        <p14:creationId xmlns:p14="http://schemas.microsoft.com/office/powerpoint/2010/main" val="3552418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E138E4-0288-4F8F-80B6-68657A320CB3}" type="slidenum">
              <a:rPr lang="en-US" smtClean="0"/>
              <a:pPr/>
              <a:t>14</a:t>
            </a:fld>
            <a:endParaRPr lang="en-US"/>
          </a:p>
        </p:txBody>
      </p:sp>
    </p:spTree>
    <p:extLst>
      <p:ext uri="{BB962C8B-B14F-4D97-AF65-F5344CB8AC3E}">
        <p14:creationId xmlns:p14="http://schemas.microsoft.com/office/powerpoint/2010/main" val="2994264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E138E4-0288-4F8F-80B6-68657A320CB3}" type="slidenum">
              <a:rPr lang="en-US" smtClean="0"/>
              <a:pPr/>
              <a:t>15</a:t>
            </a:fld>
            <a:endParaRPr lang="en-US"/>
          </a:p>
        </p:txBody>
      </p:sp>
    </p:spTree>
    <p:extLst>
      <p:ext uri="{BB962C8B-B14F-4D97-AF65-F5344CB8AC3E}">
        <p14:creationId xmlns:p14="http://schemas.microsoft.com/office/powerpoint/2010/main" val="1943230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BA0E8-8A7A-4EA7-8099-903577F32D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B2C14C1-7D82-4C32-91BA-9004346187A4}"/>
              </a:ext>
            </a:extLst>
          </p:cNvPr>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3" indent="0" algn="ctr">
              <a:buNone/>
              <a:defRPr sz="1801"/>
            </a:lvl3pPr>
            <a:lvl4pPr marL="1371634" indent="0" algn="ctr">
              <a:buNone/>
              <a:defRPr sz="1600"/>
            </a:lvl4pPr>
            <a:lvl5pPr marL="1828846" indent="0" algn="ctr">
              <a:buNone/>
              <a:defRPr sz="1600"/>
            </a:lvl5pPr>
            <a:lvl6pPr marL="2286057"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C580C30-191A-4842-9EDA-1D3CACBE2C86}"/>
              </a:ext>
            </a:extLst>
          </p:cNvPr>
          <p:cNvSpPr>
            <a:spLocks noGrp="1"/>
          </p:cNvSpPr>
          <p:nvPr>
            <p:ph type="dt" sz="half" idx="10"/>
          </p:nvPr>
        </p:nvSpPr>
        <p:spPr/>
        <p:txBody>
          <a:bodyPr/>
          <a:lstStyle/>
          <a:p>
            <a:fld id="{575DB496-7126-4511-91CE-96C62541FCE0}" type="datetime1">
              <a:rPr lang="en-US" smtClean="0"/>
              <a:t>9/15/2021</a:t>
            </a:fld>
            <a:endParaRPr lang="en-US"/>
          </a:p>
        </p:txBody>
      </p:sp>
      <p:sp>
        <p:nvSpPr>
          <p:cNvPr id="5" name="Footer Placeholder 4">
            <a:extLst>
              <a:ext uri="{FF2B5EF4-FFF2-40B4-BE49-F238E27FC236}">
                <a16:creationId xmlns="" xmlns:a16="http://schemas.microsoft.com/office/drawing/2014/main" id="{0A17E4A2-4D27-4C19-A2E7-FB5E86AA5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D7DEE48-D618-46FA-9512-8850BBAE5855}"/>
              </a:ext>
            </a:extLst>
          </p:cNvPr>
          <p:cNvSpPr>
            <a:spLocks noGrp="1"/>
          </p:cNvSpPr>
          <p:nvPr>
            <p:ph type="sldNum" sz="quarter" idx="12"/>
          </p:nvPr>
        </p:nvSpPr>
        <p:spPr/>
        <p:txBody>
          <a:bodyPr/>
          <a:lstStyle/>
          <a:p>
            <a:fld id="{3E2E6EB0-D8A1-412B-ABEA-7A35604D9AC4}" type="slidenum">
              <a:rPr lang="en-US" smtClean="0"/>
              <a:t>‹#›</a:t>
            </a:fld>
            <a:endParaRPr lang="en-US"/>
          </a:p>
        </p:txBody>
      </p:sp>
    </p:spTree>
    <p:extLst>
      <p:ext uri="{BB962C8B-B14F-4D97-AF65-F5344CB8AC3E}">
        <p14:creationId xmlns:p14="http://schemas.microsoft.com/office/powerpoint/2010/main" val="3320454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71DFC9-6D96-48E7-866A-EBB1DD538D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0D067B2-1E60-47FF-9A69-5B24463CA4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EBE5111-570C-4D70-8660-C82C8BF530AE}"/>
              </a:ext>
            </a:extLst>
          </p:cNvPr>
          <p:cNvSpPr>
            <a:spLocks noGrp="1"/>
          </p:cNvSpPr>
          <p:nvPr>
            <p:ph type="dt" sz="half" idx="10"/>
          </p:nvPr>
        </p:nvSpPr>
        <p:spPr/>
        <p:txBody>
          <a:bodyPr/>
          <a:lstStyle/>
          <a:p>
            <a:fld id="{3038F148-895D-4620-A298-C2B577C832F1}" type="datetime1">
              <a:rPr lang="en-US" smtClean="0"/>
              <a:t>9/15/2021</a:t>
            </a:fld>
            <a:endParaRPr lang="en-US"/>
          </a:p>
        </p:txBody>
      </p:sp>
      <p:sp>
        <p:nvSpPr>
          <p:cNvPr id="5" name="Footer Placeholder 4">
            <a:extLst>
              <a:ext uri="{FF2B5EF4-FFF2-40B4-BE49-F238E27FC236}">
                <a16:creationId xmlns="" xmlns:a16="http://schemas.microsoft.com/office/drawing/2014/main" id="{74D2CD6D-2A36-4CC0-B192-401654334A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BB6BD0D-855B-43CE-B5DD-0C1784FB86D2}"/>
              </a:ext>
            </a:extLst>
          </p:cNvPr>
          <p:cNvSpPr>
            <a:spLocks noGrp="1"/>
          </p:cNvSpPr>
          <p:nvPr>
            <p:ph type="sldNum" sz="quarter" idx="12"/>
          </p:nvPr>
        </p:nvSpPr>
        <p:spPr/>
        <p:txBody>
          <a:bodyPr/>
          <a:lstStyle/>
          <a:p>
            <a:fld id="{3E2E6EB0-D8A1-412B-ABEA-7A35604D9AC4}" type="slidenum">
              <a:rPr lang="en-US" smtClean="0"/>
              <a:t>‹#›</a:t>
            </a:fld>
            <a:endParaRPr lang="en-US"/>
          </a:p>
        </p:txBody>
      </p:sp>
    </p:spTree>
    <p:extLst>
      <p:ext uri="{BB962C8B-B14F-4D97-AF65-F5344CB8AC3E}">
        <p14:creationId xmlns:p14="http://schemas.microsoft.com/office/powerpoint/2010/main" val="866793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16673C3-662D-4E17-85CE-4B0045BFB4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A30A807-6DEF-41F4-B5F4-AF1B5120E7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D0342E0-F171-4286-A574-7F662DC493A6}"/>
              </a:ext>
            </a:extLst>
          </p:cNvPr>
          <p:cNvSpPr>
            <a:spLocks noGrp="1"/>
          </p:cNvSpPr>
          <p:nvPr>
            <p:ph type="dt" sz="half" idx="10"/>
          </p:nvPr>
        </p:nvSpPr>
        <p:spPr/>
        <p:txBody>
          <a:bodyPr/>
          <a:lstStyle/>
          <a:p>
            <a:fld id="{AED28940-CA83-4045-BF6F-D18CC233022D}" type="datetime1">
              <a:rPr lang="en-US" smtClean="0"/>
              <a:t>9/15/2021</a:t>
            </a:fld>
            <a:endParaRPr lang="en-US"/>
          </a:p>
        </p:txBody>
      </p:sp>
      <p:sp>
        <p:nvSpPr>
          <p:cNvPr id="5" name="Footer Placeholder 4">
            <a:extLst>
              <a:ext uri="{FF2B5EF4-FFF2-40B4-BE49-F238E27FC236}">
                <a16:creationId xmlns="" xmlns:a16="http://schemas.microsoft.com/office/drawing/2014/main" id="{6622E4A7-2C26-4FA9-A20A-A391F1ECA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27006BA-301F-4D64-BB38-56C29C8E36E0}"/>
              </a:ext>
            </a:extLst>
          </p:cNvPr>
          <p:cNvSpPr>
            <a:spLocks noGrp="1"/>
          </p:cNvSpPr>
          <p:nvPr>
            <p:ph type="sldNum" sz="quarter" idx="12"/>
          </p:nvPr>
        </p:nvSpPr>
        <p:spPr/>
        <p:txBody>
          <a:bodyPr/>
          <a:lstStyle/>
          <a:p>
            <a:fld id="{3E2E6EB0-D8A1-412B-ABEA-7A35604D9AC4}" type="slidenum">
              <a:rPr lang="en-US" smtClean="0"/>
              <a:t>‹#›</a:t>
            </a:fld>
            <a:endParaRPr lang="en-US"/>
          </a:p>
        </p:txBody>
      </p:sp>
    </p:spTree>
    <p:extLst>
      <p:ext uri="{BB962C8B-B14F-4D97-AF65-F5344CB8AC3E}">
        <p14:creationId xmlns:p14="http://schemas.microsoft.com/office/powerpoint/2010/main" val="3073555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938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3264196" y="898100"/>
            <a:ext cx="4890350" cy="4890350"/>
          </a:xfrm>
          <a:custGeom>
            <a:avLst/>
            <a:gdLst>
              <a:gd name="connsiteX0" fmla="*/ 2445175 w 4890350"/>
              <a:gd name="connsiteY0" fmla="*/ 0 h 4890350"/>
              <a:gd name="connsiteX1" fmla="*/ 4890350 w 4890350"/>
              <a:gd name="connsiteY1" fmla="*/ 2445175 h 4890350"/>
              <a:gd name="connsiteX2" fmla="*/ 2445175 w 4890350"/>
              <a:gd name="connsiteY2" fmla="*/ 4890350 h 4890350"/>
              <a:gd name="connsiteX3" fmla="*/ 0 w 4890350"/>
              <a:gd name="connsiteY3" fmla="*/ 2445175 h 4890350"/>
              <a:gd name="connsiteX4" fmla="*/ 2445175 w 4890350"/>
              <a:gd name="connsiteY4" fmla="*/ 0 h 48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0350" h="4890350">
                <a:moveTo>
                  <a:pt x="2445175" y="0"/>
                </a:moveTo>
                <a:cubicBezTo>
                  <a:pt x="3795608" y="0"/>
                  <a:pt x="4890350" y="1094742"/>
                  <a:pt x="4890350" y="2445175"/>
                </a:cubicBezTo>
                <a:cubicBezTo>
                  <a:pt x="4890350" y="3795608"/>
                  <a:pt x="3795608" y="4890350"/>
                  <a:pt x="2445175" y="4890350"/>
                </a:cubicBezTo>
                <a:cubicBezTo>
                  <a:pt x="1094742" y="4890350"/>
                  <a:pt x="0" y="3795608"/>
                  <a:pt x="0" y="2445175"/>
                </a:cubicBezTo>
                <a:cubicBezTo>
                  <a:pt x="0" y="1094742"/>
                  <a:pt x="1094742" y="0"/>
                  <a:pt x="2445175" y="0"/>
                </a:cubicBezTo>
                <a:close/>
              </a:path>
            </a:pathLst>
          </a:custGeom>
        </p:spPr>
        <p:txBody>
          <a:bodyPr wrap="square">
            <a:noAutofit/>
          </a:bodyPr>
          <a:lstStyle/>
          <a:p>
            <a:endParaRPr lang="en-US"/>
          </a:p>
        </p:txBody>
      </p:sp>
      <p:sp>
        <p:nvSpPr>
          <p:cNvPr id="28" name="Picture Placeholder 27"/>
          <p:cNvSpPr>
            <a:spLocks noGrp="1"/>
          </p:cNvSpPr>
          <p:nvPr>
            <p:ph type="pic" sz="quarter" idx="11"/>
          </p:nvPr>
        </p:nvSpPr>
        <p:spPr>
          <a:xfrm>
            <a:off x="8126747" y="1"/>
            <a:ext cx="4065253" cy="4149238"/>
          </a:xfrm>
          <a:custGeom>
            <a:avLst/>
            <a:gdLst>
              <a:gd name="connsiteX0" fmla="*/ 0 w 4065253"/>
              <a:gd name="connsiteY0" fmla="*/ 0 h 4149238"/>
              <a:gd name="connsiteX1" fmla="*/ 4065253 w 4065253"/>
              <a:gd name="connsiteY1" fmla="*/ 0 h 4149238"/>
              <a:gd name="connsiteX2" fmla="*/ 4065253 w 4065253"/>
              <a:gd name="connsiteY2" fmla="*/ 1805230 h 4149238"/>
              <a:gd name="connsiteX3" fmla="*/ 4058094 w 4065253"/>
              <a:gd name="connsiteY3" fmla="*/ 1805230 h 4149238"/>
              <a:gd name="connsiteX4" fmla="*/ 0 w 4065253"/>
              <a:gd name="connsiteY4" fmla="*/ 4149238 h 4149238"/>
              <a:gd name="connsiteX5" fmla="*/ 0 w 4065253"/>
              <a:gd name="connsiteY5" fmla="*/ 1805230 h 414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253" h="4149238">
                <a:moveTo>
                  <a:pt x="0" y="0"/>
                </a:moveTo>
                <a:lnTo>
                  <a:pt x="4065253" y="0"/>
                </a:lnTo>
                <a:lnTo>
                  <a:pt x="4065253" y="1805230"/>
                </a:lnTo>
                <a:lnTo>
                  <a:pt x="4058094" y="1805230"/>
                </a:lnTo>
                <a:lnTo>
                  <a:pt x="0" y="4149238"/>
                </a:lnTo>
                <a:lnTo>
                  <a:pt x="0" y="1805230"/>
                </a:lnTo>
                <a:close/>
              </a:path>
            </a:pathLst>
          </a:custGeom>
        </p:spPr>
        <p:txBody>
          <a:bodyPr wrap="square">
            <a:noAutofit/>
          </a:bodyPr>
          <a:lstStyle/>
          <a:p>
            <a:endParaRPr lang="en-US"/>
          </a:p>
        </p:txBody>
      </p:sp>
      <p:sp>
        <p:nvSpPr>
          <p:cNvPr id="29" name="Picture Placeholder 28"/>
          <p:cNvSpPr>
            <a:spLocks noGrp="1"/>
          </p:cNvSpPr>
          <p:nvPr>
            <p:ph type="pic" sz="quarter" idx="12"/>
          </p:nvPr>
        </p:nvSpPr>
        <p:spPr>
          <a:xfrm>
            <a:off x="-4793" y="2880164"/>
            <a:ext cx="4058089" cy="3977836"/>
          </a:xfrm>
          <a:custGeom>
            <a:avLst/>
            <a:gdLst>
              <a:gd name="connsiteX0" fmla="*/ 4058089 w 4058089"/>
              <a:gd name="connsiteY0" fmla="*/ 0 h 3977836"/>
              <a:gd name="connsiteX1" fmla="*/ 4058089 w 4058089"/>
              <a:gd name="connsiteY1" fmla="*/ 3977836 h 3977836"/>
              <a:gd name="connsiteX2" fmla="*/ 0 w 4058089"/>
              <a:gd name="connsiteY2" fmla="*/ 3977836 h 3977836"/>
              <a:gd name="connsiteX3" fmla="*/ 0 w 4058089"/>
              <a:gd name="connsiteY3" fmla="*/ 2249119 h 3977836"/>
            </a:gdLst>
            <a:ahLst/>
            <a:cxnLst>
              <a:cxn ang="0">
                <a:pos x="connsiteX0" y="connsiteY0"/>
              </a:cxn>
              <a:cxn ang="0">
                <a:pos x="connsiteX1" y="connsiteY1"/>
              </a:cxn>
              <a:cxn ang="0">
                <a:pos x="connsiteX2" y="connsiteY2"/>
              </a:cxn>
              <a:cxn ang="0">
                <a:pos x="connsiteX3" y="connsiteY3"/>
              </a:cxn>
            </a:cxnLst>
            <a:rect l="l" t="t" r="r" b="b"/>
            <a:pathLst>
              <a:path w="4058089" h="3977836">
                <a:moveTo>
                  <a:pt x="4058089" y="0"/>
                </a:moveTo>
                <a:lnTo>
                  <a:pt x="4058089" y="3977836"/>
                </a:lnTo>
                <a:lnTo>
                  <a:pt x="0" y="3977836"/>
                </a:lnTo>
                <a:lnTo>
                  <a:pt x="0" y="2249119"/>
                </a:lnTo>
                <a:close/>
              </a:path>
            </a:pathLst>
          </a:custGeom>
        </p:spPr>
        <p:txBody>
          <a:bodyPr wrap="square">
            <a:noAutofit/>
          </a:bodyPr>
          <a:lstStyle/>
          <a:p>
            <a:endParaRPr lang="en-US"/>
          </a:p>
        </p:txBody>
      </p:sp>
      <p:sp>
        <p:nvSpPr>
          <p:cNvPr id="31" name="Picture Placeholder 30"/>
          <p:cNvSpPr>
            <a:spLocks noGrp="1"/>
          </p:cNvSpPr>
          <p:nvPr>
            <p:ph type="pic" sz="quarter" idx="13"/>
          </p:nvPr>
        </p:nvSpPr>
        <p:spPr>
          <a:xfrm>
            <a:off x="600075" y="1114425"/>
            <a:ext cx="1543050" cy="1543050"/>
          </a:xfrm>
          <a:prstGeom prst="rect">
            <a:avLst/>
          </a:prstGeom>
        </p:spPr>
        <p:txBody>
          <a:bodyPr/>
          <a:lstStyle/>
          <a:p>
            <a:endParaRPr lang="en-US"/>
          </a:p>
        </p:txBody>
      </p:sp>
      <p:sp>
        <p:nvSpPr>
          <p:cNvPr id="32" name="Picture Placeholder 30"/>
          <p:cNvSpPr>
            <a:spLocks noGrp="1"/>
          </p:cNvSpPr>
          <p:nvPr>
            <p:ph type="pic" sz="quarter" idx="14"/>
          </p:nvPr>
        </p:nvSpPr>
        <p:spPr>
          <a:xfrm>
            <a:off x="752475" y="1266825"/>
            <a:ext cx="1543050" cy="1543050"/>
          </a:xfrm>
          <a:prstGeom prst="rect">
            <a:avLst/>
          </a:prstGeom>
        </p:spPr>
        <p:txBody>
          <a:bodyPr/>
          <a:lstStyle/>
          <a:p>
            <a:endParaRPr lang="en-US"/>
          </a:p>
        </p:txBody>
      </p:sp>
      <p:sp>
        <p:nvSpPr>
          <p:cNvPr id="33" name="Picture Placeholder 30"/>
          <p:cNvSpPr>
            <a:spLocks noGrp="1"/>
          </p:cNvSpPr>
          <p:nvPr>
            <p:ph type="pic" sz="quarter" idx="15"/>
          </p:nvPr>
        </p:nvSpPr>
        <p:spPr>
          <a:xfrm>
            <a:off x="904875" y="1419225"/>
            <a:ext cx="1543050" cy="1543050"/>
          </a:xfrm>
          <a:prstGeom prst="rect">
            <a:avLst/>
          </a:prstGeom>
        </p:spPr>
        <p:txBody>
          <a:bodyPr/>
          <a:lstStyle/>
          <a:p>
            <a:endParaRPr lang="en-US"/>
          </a:p>
        </p:txBody>
      </p:sp>
      <p:sp>
        <p:nvSpPr>
          <p:cNvPr id="34" name="Picture Placeholder 30"/>
          <p:cNvSpPr>
            <a:spLocks noGrp="1"/>
          </p:cNvSpPr>
          <p:nvPr>
            <p:ph type="pic" sz="quarter" idx="16"/>
          </p:nvPr>
        </p:nvSpPr>
        <p:spPr>
          <a:xfrm>
            <a:off x="1057275" y="1571625"/>
            <a:ext cx="1543050" cy="1543050"/>
          </a:xfrm>
          <a:prstGeom prst="rect">
            <a:avLst/>
          </a:prstGeom>
        </p:spPr>
        <p:txBody>
          <a:bodyPr/>
          <a:lstStyle/>
          <a:p>
            <a:endParaRPr lang="en-US"/>
          </a:p>
        </p:txBody>
      </p:sp>
    </p:spTree>
    <p:extLst>
      <p:ext uri="{BB962C8B-B14F-4D97-AF65-F5344CB8AC3E}">
        <p14:creationId xmlns:p14="http://schemas.microsoft.com/office/powerpoint/2010/main" val="3166548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9734550" y="1"/>
            <a:ext cx="2457450" cy="6858000"/>
          </a:xfrm>
        </p:spPr>
        <p:txBody>
          <a:bodyPr/>
          <a:lstStyle/>
          <a:p>
            <a:endParaRPr lang="en-US"/>
          </a:p>
        </p:txBody>
      </p:sp>
      <p:sp>
        <p:nvSpPr>
          <p:cNvPr id="4" name="Picture Placeholder 2"/>
          <p:cNvSpPr>
            <a:spLocks noGrp="1"/>
          </p:cNvSpPr>
          <p:nvPr>
            <p:ph type="pic" sz="quarter" idx="11"/>
          </p:nvPr>
        </p:nvSpPr>
        <p:spPr>
          <a:xfrm>
            <a:off x="7181850" y="4343401"/>
            <a:ext cx="2457450" cy="2514601"/>
          </a:xfrm>
        </p:spPr>
        <p:txBody>
          <a:bodyPr/>
          <a:lstStyle/>
          <a:p>
            <a:endParaRPr lang="en-US"/>
          </a:p>
        </p:txBody>
      </p:sp>
      <p:sp>
        <p:nvSpPr>
          <p:cNvPr id="5" name="Picture Placeholder 2"/>
          <p:cNvSpPr>
            <a:spLocks noGrp="1"/>
          </p:cNvSpPr>
          <p:nvPr>
            <p:ph type="pic" sz="quarter" idx="12"/>
          </p:nvPr>
        </p:nvSpPr>
        <p:spPr>
          <a:xfrm>
            <a:off x="7181850" y="1"/>
            <a:ext cx="2457450" cy="4267200"/>
          </a:xfrm>
        </p:spPr>
        <p:txBody>
          <a:bodyPr/>
          <a:lstStyle/>
          <a:p>
            <a:endParaRPr lang="en-US"/>
          </a:p>
        </p:txBody>
      </p:sp>
      <p:sp>
        <p:nvSpPr>
          <p:cNvPr id="6" name="Picture Placeholder 2"/>
          <p:cNvSpPr>
            <a:spLocks noGrp="1"/>
          </p:cNvSpPr>
          <p:nvPr>
            <p:ph type="pic" sz="quarter" idx="13"/>
          </p:nvPr>
        </p:nvSpPr>
        <p:spPr>
          <a:xfrm>
            <a:off x="4629149" y="2590800"/>
            <a:ext cx="2457450" cy="4267200"/>
          </a:xfrm>
        </p:spPr>
        <p:txBody>
          <a:bodyPr/>
          <a:lstStyle/>
          <a:p>
            <a:endParaRPr lang="en-US"/>
          </a:p>
        </p:txBody>
      </p:sp>
      <p:sp>
        <p:nvSpPr>
          <p:cNvPr id="7" name="Picture Placeholder 2"/>
          <p:cNvSpPr>
            <a:spLocks noGrp="1"/>
          </p:cNvSpPr>
          <p:nvPr>
            <p:ph type="pic" sz="quarter" idx="14"/>
          </p:nvPr>
        </p:nvSpPr>
        <p:spPr>
          <a:xfrm>
            <a:off x="4629149" y="3"/>
            <a:ext cx="2457450" cy="2514601"/>
          </a:xfrm>
        </p:spPr>
        <p:txBody>
          <a:bodyPr/>
          <a:lstStyle/>
          <a:p>
            <a:endParaRPr lang="en-US"/>
          </a:p>
        </p:txBody>
      </p:sp>
    </p:spTree>
    <p:extLst>
      <p:ext uri="{BB962C8B-B14F-4D97-AF65-F5344CB8AC3E}">
        <p14:creationId xmlns:p14="http://schemas.microsoft.com/office/powerpoint/2010/main" val="260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8133908" y="0"/>
            <a:ext cx="4058094" cy="5082362"/>
          </a:xfrm>
          <a:custGeom>
            <a:avLst/>
            <a:gdLst>
              <a:gd name="connsiteX0" fmla="*/ 0 w 4058093"/>
              <a:gd name="connsiteY0" fmla="*/ 0 h 5082362"/>
              <a:gd name="connsiteX1" fmla="*/ 4058092 w 4058093"/>
              <a:gd name="connsiteY1" fmla="*/ 0 h 5082362"/>
              <a:gd name="connsiteX2" fmla="*/ 4058092 w 4058093"/>
              <a:gd name="connsiteY2" fmla="*/ 2328527 h 5082362"/>
              <a:gd name="connsiteX3" fmla="*/ 4058093 w 4058093"/>
              <a:gd name="connsiteY3" fmla="*/ 2328527 h 5082362"/>
              <a:gd name="connsiteX4" fmla="*/ 4058092 w 4058093"/>
              <a:gd name="connsiteY4" fmla="*/ 2328528 h 5082362"/>
              <a:gd name="connsiteX5" fmla="*/ 4058092 w 4058093"/>
              <a:gd name="connsiteY5" fmla="*/ 2328530 h 5082362"/>
              <a:gd name="connsiteX6" fmla="*/ 4058089 w 4058093"/>
              <a:gd name="connsiteY6" fmla="*/ 2328530 h 5082362"/>
              <a:gd name="connsiteX7" fmla="*/ 0 w 4058093"/>
              <a:gd name="connsiteY7" fmla="*/ 5082362 h 508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58093" h="5082362">
                <a:moveTo>
                  <a:pt x="0" y="0"/>
                </a:moveTo>
                <a:lnTo>
                  <a:pt x="4058092" y="0"/>
                </a:lnTo>
                <a:lnTo>
                  <a:pt x="4058092" y="2328527"/>
                </a:lnTo>
                <a:lnTo>
                  <a:pt x="4058093" y="2328527"/>
                </a:lnTo>
                <a:lnTo>
                  <a:pt x="4058092" y="2328528"/>
                </a:lnTo>
                <a:lnTo>
                  <a:pt x="4058092" y="2328530"/>
                </a:lnTo>
                <a:lnTo>
                  <a:pt x="4058089" y="2328530"/>
                </a:lnTo>
                <a:lnTo>
                  <a:pt x="0" y="5082362"/>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1" y="0"/>
            <a:ext cx="4057650" cy="6858000"/>
          </a:xfrm>
          <a:prstGeom prst="rect">
            <a:avLst/>
          </a:prstGeom>
        </p:spPr>
        <p:txBody>
          <a:bodyPr/>
          <a:lstStyle/>
          <a:p>
            <a:endParaRPr lang="en-US"/>
          </a:p>
        </p:txBody>
      </p:sp>
    </p:spTree>
    <p:extLst>
      <p:ext uri="{BB962C8B-B14F-4D97-AF65-F5344CB8AC3E}">
        <p14:creationId xmlns:p14="http://schemas.microsoft.com/office/powerpoint/2010/main" val="3655480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053622" y="1173163"/>
            <a:ext cx="1651001" cy="1652587"/>
          </a:xfrm>
          <a:prstGeom prst="rect">
            <a:avLst/>
          </a:prstGeom>
        </p:spPr>
        <p:txBody>
          <a:bodyPr/>
          <a:lstStyle/>
          <a:p>
            <a:endParaRPr lang="en-US"/>
          </a:p>
        </p:txBody>
      </p:sp>
      <p:sp>
        <p:nvSpPr>
          <p:cNvPr id="9" name="Picture Placeholder 7"/>
          <p:cNvSpPr>
            <a:spLocks noGrp="1"/>
          </p:cNvSpPr>
          <p:nvPr>
            <p:ph type="pic" sz="quarter" idx="11"/>
          </p:nvPr>
        </p:nvSpPr>
        <p:spPr>
          <a:xfrm>
            <a:off x="5925639" y="1173163"/>
            <a:ext cx="1651001" cy="1652587"/>
          </a:xfrm>
          <a:prstGeom prst="rect">
            <a:avLst/>
          </a:prstGeom>
        </p:spPr>
        <p:txBody>
          <a:bodyPr/>
          <a:lstStyle/>
          <a:p>
            <a:endParaRPr lang="en-US"/>
          </a:p>
        </p:txBody>
      </p:sp>
      <p:sp>
        <p:nvSpPr>
          <p:cNvPr id="10" name="Picture Placeholder 7"/>
          <p:cNvSpPr>
            <a:spLocks noGrp="1"/>
          </p:cNvSpPr>
          <p:nvPr>
            <p:ph type="pic" sz="quarter" idx="12"/>
          </p:nvPr>
        </p:nvSpPr>
        <p:spPr>
          <a:xfrm>
            <a:off x="4053622" y="3031536"/>
            <a:ext cx="1651001" cy="1652587"/>
          </a:xfrm>
          <a:prstGeom prst="rect">
            <a:avLst/>
          </a:prstGeom>
        </p:spPr>
        <p:txBody>
          <a:bodyPr/>
          <a:lstStyle/>
          <a:p>
            <a:endParaRPr lang="en-US"/>
          </a:p>
        </p:txBody>
      </p:sp>
      <p:sp>
        <p:nvSpPr>
          <p:cNvPr id="11" name="Picture Placeholder 7"/>
          <p:cNvSpPr>
            <a:spLocks noGrp="1"/>
          </p:cNvSpPr>
          <p:nvPr>
            <p:ph type="pic" sz="quarter" idx="13"/>
          </p:nvPr>
        </p:nvSpPr>
        <p:spPr>
          <a:xfrm>
            <a:off x="5925639" y="3031536"/>
            <a:ext cx="1651001" cy="1652587"/>
          </a:xfrm>
          <a:prstGeom prst="rect">
            <a:avLst/>
          </a:prstGeom>
        </p:spPr>
        <p:txBody>
          <a:bodyPr/>
          <a:lstStyle/>
          <a:p>
            <a:endParaRPr lang="en-US"/>
          </a:p>
        </p:txBody>
      </p:sp>
    </p:spTree>
    <p:extLst>
      <p:ext uri="{BB962C8B-B14F-4D97-AF65-F5344CB8AC3E}">
        <p14:creationId xmlns:p14="http://schemas.microsoft.com/office/powerpoint/2010/main" val="2783829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9" name="Title 8"/>
          <p:cNvSpPr>
            <a:spLocks noGrp="1"/>
          </p:cNvSpPr>
          <p:nvPr>
            <p:ph type="title"/>
          </p:nvPr>
        </p:nvSpPr>
        <p:spPr>
          <a:xfrm>
            <a:off x="815341" y="687549"/>
            <a:ext cx="10538460" cy="508179"/>
          </a:xfrm>
          <a:prstGeom prst="rect">
            <a:avLst/>
          </a:prstGeom>
        </p:spPr>
        <p:txBody>
          <a:bodyPr lIns="0" tIns="0" rIns="0" bIns="0" anchor="t" anchorCtr="0"/>
          <a:lstStyle>
            <a:lvl1pPr>
              <a:defRPr sz="36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9" name="Text Placeholder 18"/>
          <p:cNvSpPr>
            <a:spLocks noGrp="1"/>
          </p:cNvSpPr>
          <p:nvPr>
            <p:ph type="body" sz="quarter" idx="10"/>
          </p:nvPr>
        </p:nvSpPr>
        <p:spPr>
          <a:xfrm>
            <a:off x="838201" y="417563"/>
            <a:ext cx="10515600" cy="152350"/>
          </a:xfrm>
          <a:prstGeom prst="rect">
            <a:avLst/>
          </a:prstGeom>
        </p:spPr>
        <p:txBody>
          <a:bodyPr wrap="square" lIns="0" tIns="0" rIns="0" bIns="0">
            <a:noAutofit/>
          </a:bodyPr>
          <a:lstStyle>
            <a:lvl1pPr marL="0" indent="0">
              <a:lnSpc>
                <a:spcPct val="100000"/>
              </a:lnSpc>
              <a:spcBef>
                <a:spcPts val="0"/>
              </a:spcBef>
              <a:buNone/>
              <a:defRPr sz="1100" cap="all" spc="2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11" indent="0">
              <a:buNone/>
              <a:defRPr sz="1100" cap="all" spc="250" baseline="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23" indent="0">
              <a:buNone/>
              <a:defRPr sz="1100" cap="all" spc="250" baseline="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34" indent="0">
              <a:buNone/>
              <a:defRPr sz="1100" cap="all" spc="250" baseline="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46" indent="0">
              <a:buNone/>
              <a:defRPr sz="1100" cap="all" spc="250" baseline="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p:txBody>
      </p:sp>
      <p:sp>
        <p:nvSpPr>
          <p:cNvPr id="20" name="Text Placeholder 18"/>
          <p:cNvSpPr>
            <a:spLocks noGrp="1"/>
          </p:cNvSpPr>
          <p:nvPr>
            <p:ph type="body" sz="quarter" idx="11"/>
          </p:nvPr>
        </p:nvSpPr>
        <p:spPr>
          <a:xfrm>
            <a:off x="838201" y="1251718"/>
            <a:ext cx="10515600" cy="212350"/>
          </a:xfrm>
          <a:prstGeom prst="rect">
            <a:avLst/>
          </a:prstGeom>
        </p:spPr>
        <p:txBody>
          <a:bodyPr wrap="square" lIns="0" tIns="0" rIns="0" bIns="0">
            <a:noAutofit/>
          </a:bodyPr>
          <a:lstStyle>
            <a:lvl1pPr marL="0" indent="0">
              <a:lnSpc>
                <a:spcPct val="100000"/>
              </a:lnSpc>
              <a:spcBef>
                <a:spcPts val="0"/>
              </a:spcBef>
              <a:buNone/>
              <a:defRPr sz="1200" cap="none" spc="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11" indent="0">
              <a:buNone/>
              <a:defRPr sz="1100" cap="all" spc="250" baseline="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23" indent="0">
              <a:buNone/>
              <a:defRPr sz="1100" cap="all" spc="250" baseline="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34" indent="0">
              <a:buNone/>
              <a:defRPr sz="1100" cap="all" spc="250" baseline="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46" indent="0">
              <a:buNone/>
              <a:defRPr sz="1100" cap="all" spc="250" baseline="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p:txBody>
      </p:sp>
      <p:sp>
        <p:nvSpPr>
          <p:cNvPr id="15" name="TextBox 14"/>
          <p:cNvSpPr txBox="1"/>
          <p:nvPr userDrawn="1"/>
        </p:nvSpPr>
        <p:spPr>
          <a:xfrm>
            <a:off x="11609549" y="6019801"/>
            <a:ext cx="269874" cy="169277"/>
          </a:xfrm>
          <a:prstGeom prst="rect">
            <a:avLst/>
          </a:prstGeom>
          <a:noFill/>
        </p:spPr>
        <p:txBody>
          <a:bodyPr wrap="square" lIns="0" tIns="0" rIns="0" bIns="0" rtlCol="0">
            <a:spAutoFit/>
          </a:bodyPr>
          <a:lstStyle/>
          <a:p>
            <a:pPr algn="ctr" eaLnBrk="0" fontAlgn="base" hangingPunct="0">
              <a:spcBef>
                <a:spcPct val="0"/>
              </a:spcBef>
              <a:spcAft>
                <a:spcPct val="0"/>
              </a:spcAft>
            </a:pPr>
            <a:fld id="{BD8018E6-5008-4D09-8834-2943DEA75A3D}" type="slidenum">
              <a:rPr lang="en-US" sz="11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pPr algn="ctr" eaLnBrk="0" fontAlgn="base" hangingPunct="0">
                <a:spcBef>
                  <a:spcPct val="0"/>
                </a:spcBef>
                <a:spcAft>
                  <a:spcPct val="0"/>
                </a:spcAft>
              </a:pPr>
              <a:t>‹#›</a:t>
            </a:fld>
            <a:endParaRPr lang="en-US" sz="11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132034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056" userDrawn="1">
          <p15:clr>
            <a:srgbClr val="FBAE40"/>
          </p15:clr>
        </p15:guide>
        <p15:guide id="2" pos="14304" userDrawn="1">
          <p15:clr>
            <a:srgbClr val="FBAE40"/>
          </p15:clr>
        </p15:guide>
        <p15:guide id="3" orient="horz" pos="7920" userDrawn="1">
          <p15:clr>
            <a:srgbClr val="FBAE40"/>
          </p15:clr>
        </p15:guide>
        <p15:guide id="4" orient="horz" pos="504" userDrawn="1">
          <p15:clr>
            <a:srgbClr val="FBAE40"/>
          </p15:clr>
        </p15:guide>
        <p15:guide id="5" orient="horz" pos="2304" userDrawn="1">
          <p15:clr>
            <a:srgbClr val="FBAE40"/>
          </p15:clr>
        </p15:guide>
        <p15:guide id="6" pos="2208" userDrawn="1">
          <p15:clr>
            <a:srgbClr val="FBAE40"/>
          </p15:clr>
        </p15:guide>
        <p15:guide id="7" pos="1315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9CCFDA-29DF-4F59-A1F2-657546A9E0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1174843-DAB9-4F8A-8EE4-125F6C807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2B6868E-AF80-4380-ACE9-3D75C9862042}"/>
              </a:ext>
            </a:extLst>
          </p:cNvPr>
          <p:cNvSpPr>
            <a:spLocks noGrp="1"/>
          </p:cNvSpPr>
          <p:nvPr>
            <p:ph type="dt" sz="half" idx="10"/>
          </p:nvPr>
        </p:nvSpPr>
        <p:spPr/>
        <p:txBody>
          <a:bodyPr/>
          <a:lstStyle/>
          <a:p>
            <a:fld id="{FE8A6156-BF24-4F54-8DC1-F3802A44577A}" type="datetime1">
              <a:rPr lang="en-US" smtClean="0"/>
              <a:t>9/15/2021</a:t>
            </a:fld>
            <a:endParaRPr lang="en-US"/>
          </a:p>
        </p:txBody>
      </p:sp>
      <p:sp>
        <p:nvSpPr>
          <p:cNvPr id="5" name="Footer Placeholder 4">
            <a:extLst>
              <a:ext uri="{FF2B5EF4-FFF2-40B4-BE49-F238E27FC236}">
                <a16:creationId xmlns="" xmlns:a16="http://schemas.microsoft.com/office/drawing/2014/main" id="{C8504166-196A-482A-A170-23506CE93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679B0BC-A06C-4020-8A76-E654634AB01C}"/>
              </a:ext>
            </a:extLst>
          </p:cNvPr>
          <p:cNvSpPr>
            <a:spLocks noGrp="1"/>
          </p:cNvSpPr>
          <p:nvPr>
            <p:ph type="sldNum" sz="quarter" idx="12"/>
          </p:nvPr>
        </p:nvSpPr>
        <p:spPr/>
        <p:txBody>
          <a:bodyPr/>
          <a:lstStyle/>
          <a:p>
            <a:fld id="{3E2E6EB0-D8A1-412B-ABEA-7A35604D9AC4}" type="slidenum">
              <a:rPr lang="en-US" smtClean="0"/>
              <a:t>‹#›</a:t>
            </a:fld>
            <a:endParaRPr lang="en-US"/>
          </a:p>
        </p:txBody>
      </p:sp>
    </p:spTree>
    <p:extLst>
      <p:ext uri="{BB962C8B-B14F-4D97-AF65-F5344CB8AC3E}">
        <p14:creationId xmlns:p14="http://schemas.microsoft.com/office/powerpoint/2010/main" val="808406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AC1700-3BBA-4623-B87A-9A779829B1B7}"/>
              </a:ext>
            </a:extLst>
          </p:cNvPr>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489AEE17-BA67-499C-B034-87291318DE1C}"/>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11" indent="0">
              <a:buNone/>
              <a:defRPr sz="2000">
                <a:solidFill>
                  <a:schemeClr val="tx1">
                    <a:tint val="75000"/>
                  </a:schemeClr>
                </a:solidFill>
              </a:defRPr>
            </a:lvl2pPr>
            <a:lvl3pPr marL="914423" indent="0">
              <a:buNone/>
              <a:defRPr sz="1801">
                <a:solidFill>
                  <a:schemeClr val="tx1">
                    <a:tint val="75000"/>
                  </a:schemeClr>
                </a:solidFill>
              </a:defRPr>
            </a:lvl3pPr>
            <a:lvl4pPr marL="1371634"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9" indent="0">
              <a:buNone/>
              <a:defRPr sz="1600">
                <a:solidFill>
                  <a:schemeClr val="tx1">
                    <a:tint val="75000"/>
                  </a:schemeClr>
                </a:solidFill>
              </a:defRPr>
            </a:lvl7pPr>
            <a:lvl8pPr marL="3200480" indent="0">
              <a:buNone/>
              <a:defRPr sz="1600">
                <a:solidFill>
                  <a:schemeClr val="tx1">
                    <a:tint val="75000"/>
                  </a:schemeClr>
                </a:solidFill>
              </a:defRPr>
            </a:lvl8pPr>
            <a:lvl9pPr marL="365769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DA6A1B9-DCD6-4A82-B034-3B77271135B5}"/>
              </a:ext>
            </a:extLst>
          </p:cNvPr>
          <p:cNvSpPr>
            <a:spLocks noGrp="1"/>
          </p:cNvSpPr>
          <p:nvPr>
            <p:ph type="dt" sz="half" idx="10"/>
          </p:nvPr>
        </p:nvSpPr>
        <p:spPr/>
        <p:txBody>
          <a:bodyPr/>
          <a:lstStyle/>
          <a:p>
            <a:fld id="{A852F7A9-0E17-42FD-8521-79BB07A3D3B4}" type="datetime1">
              <a:rPr lang="en-US" smtClean="0"/>
              <a:t>9/15/2021</a:t>
            </a:fld>
            <a:endParaRPr lang="en-US"/>
          </a:p>
        </p:txBody>
      </p:sp>
      <p:sp>
        <p:nvSpPr>
          <p:cNvPr id="5" name="Footer Placeholder 4">
            <a:extLst>
              <a:ext uri="{FF2B5EF4-FFF2-40B4-BE49-F238E27FC236}">
                <a16:creationId xmlns="" xmlns:a16="http://schemas.microsoft.com/office/drawing/2014/main" id="{9072CE5C-311A-419C-ACB4-C20D7F3CB0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3B6DAED-BD6B-488B-BC92-1DC69F847E56}"/>
              </a:ext>
            </a:extLst>
          </p:cNvPr>
          <p:cNvSpPr>
            <a:spLocks noGrp="1"/>
          </p:cNvSpPr>
          <p:nvPr>
            <p:ph type="sldNum" sz="quarter" idx="12"/>
          </p:nvPr>
        </p:nvSpPr>
        <p:spPr/>
        <p:txBody>
          <a:bodyPr/>
          <a:lstStyle/>
          <a:p>
            <a:fld id="{3E2E6EB0-D8A1-412B-ABEA-7A35604D9AC4}" type="slidenum">
              <a:rPr lang="en-US" smtClean="0"/>
              <a:t>‹#›</a:t>
            </a:fld>
            <a:endParaRPr lang="en-US"/>
          </a:p>
        </p:txBody>
      </p:sp>
    </p:spTree>
    <p:extLst>
      <p:ext uri="{BB962C8B-B14F-4D97-AF65-F5344CB8AC3E}">
        <p14:creationId xmlns:p14="http://schemas.microsoft.com/office/powerpoint/2010/main" val="757001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3197D0-EC15-4EAF-81F5-240333E575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912A17E-A505-4D88-AC64-1489A499D4F2}"/>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7E1448E-A9B2-4622-A96B-59086E4AA583}"/>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650004B-BC7C-4420-A815-F13BDB375F24}"/>
              </a:ext>
            </a:extLst>
          </p:cNvPr>
          <p:cNvSpPr>
            <a:spLocks noGrp="1"/>
          </p:cNvSpPr>
          <p:nvPr>
            <p:ph type="dt" sz="half" idx="10"/>
          </p:nvPr>
        </p:nvSpPr>
        <p:spPr/>
        <p:txBody>
          <a:bodyPr/>
          <a:lstStyle/>
          <a:p>
            <a:fld id="{D13948FF-A036-4636-9040-09144766287B}" type="datetime1">
              <a:rPr lang="en-US" smtClean="0"/>
              <a:t>9/15/2021</a:t>
            </a:fld>
            <a:endParaRPr lang="en-US"/>
          </a:p>
        </p:txBody>
      </p:sp>
      <p:sp>
        <p:nvSpPr>
          <p:cNvPr id="6" name="Footer Placeholder 5">
            <a:extLst>
              <a:ext uri="{FF2B5EF4-FFF2-40B4-BE49-F238E27FC236}">
                <a16:creationId xmlns="" xmlns:a16="http://schemas.microsoft.com/office/drawing/2014/main" id="{60D7F76C-5027-4C91-AB3A-15A8EDD37A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F325E1A-AC0F-4888-BD50-F4264AE8FB59}"/>
              </a:ext>
            </a:extLst>
          </p:cNvPr>
          <p:cNvSpPr>
            <a:spLocks noGrp="1"/>
          </p:cNvSpPr>
          <p:nvPr>
            <p:ph type="sldNum" sz="quarter" idx="12"/>
          </p:nvPr>
        </p:nvSpPr>
        <p:spPr/>
        <p:txBody>
          <a:bodyPr/>
          <a:lstStyle/>
          <a:p>
            <a:fld id="{3E2E6EB0-D8A1-412B-ABEA-7A35604D9AC4}" type="slidenum">
              <a:rPr lang="en-US" smtClean="0"/>
              <a:t>‹#›</a:t>
            </a:fld>
            <a:endParaRPr lang="en-US"/>
          </a:p>
        </p:txBody>
      </p:sp>
    </p:spTree>
    <p:extLst>
      <p:ext uri="{BB962C8B-B14F-4D97-AF65-F5344CB8AC3E}">
        <p14:creationId xmlns:p14="http://schemas.microsoft.com/office/powerpoint/2010/main" val="1918109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C5D032-AF01-4591-80BC-DEDCEE5597E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984A30A-A0F1-4D67-87EE-5BB409E9CF89}"/>
              </a:ext>
            </a:extLst>
          </p:cNvPr>
          <p:cNvSpPr>
            <a:spLocks noGrp="1"/>
          </p:cNvSpPr>
          <p:nvPr>
            <p:ph type="body" idx="1"/>
          </p:nvPr>
        </p:nvSpPr>
        <p:spPr>
          <a:xfrm>
            <a:off x="839788" y="1681163"/>
            <a:ext cx="5157787" cy="823912"/>
          </a:xfrm>
        </p:spPr>
        <p:txBody>
          <a:bodyPr anchor="b"/>
          <a:lstStyle>
            <a:lvl1pPr marL="0" indent="0">
              <a:buNone/>
              <a:defRPr sz="2400" b="1"/>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DDB2259-D2C3-40D0-95ED-E0754A9638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26E2C16-F59A-4A78-8513-0F94D609B7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613098F-AF58-48C5-AF2A-9841E57D96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7DAB660-D89C-4D79-A1F5-E9DCBA9B1905}"/>
              </a:ext>
            </a:extLst>
          </p:cNvPr>
          <p:cNvSpPr>
            <a:spLocks noGrp="1"/>
          </p:cNvSpPr>
          <p:nvPr>
            <p:ph type="dt" sz="half" idx="10"/>
          </p:nvPr>
        </p:nvSpPr>
        <p:spPr/>
        <p:txBody>
          <a:bodyPr/>
          <a:lstStyle/>
          <a:p>
            <a:fld id="{D69CB81D-7469-41E5-8715-8C3583A1411B}" type="datetime1">
              <a:rPr lang="en-US" smtClean="0"/>
              <a:t>9/15/2021</a:t>
            </a:fld>
            <a:endParaRPr lang="en-US"/>
          </a:p>
        </p:txBody>
      </p:sp>
      <p:sp>
        <p:nvSpPr>
          <p:cNvPr id="8" name="Footer Placeholder 7">
            <a:extLst>
              <a:ext uri="{FF2B5EF4-FFF2-40B4-BE49-F238E27FC236}">
                <a16:creationId xmlns="" xmlns:a16="http://schemas.microsoft.com/office/drawing/2014/main" id="{FCBEC3E3-F1D7-408A-81E1-F5C10A6AB5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B8A6FA24-8986-46A6-A02D-96B6BC32F2A7}"/>
              </a:ext>
            </a:extLst>
          </p:cNvPr>
          <p:cNvSpPr>
            <a:spLocks noGrp="1"/>
          </p:cNvSpPr>
          <p:nvPr>
            <p:ph type="sldNum" sz="quarter" idx="12"/>
          </p:nvPr>
        </p:nvSpPr>
        <p:spPr/>
        <p:txBody>
          <a:bodyPr/>
          <a:lstStyle/>
          <a:p>
            <a:fld id="{3E2E6EB0-D8A1-412B-ABEA-7A35604D9AC4}" type="slidenum">
              <a:rPr lang="en-US" smtClean="0"/>
              <a:t>‹#›</a:t>
            </a:fld>
            <a:endParaRPr lang="en-US"/>
          </a:p>
        </p:txBody>
      </p:sp>
    </p:spTree>
    <p:extLst>
      <p:ext uri="{BB962C8B-B14F-4D97-AF65-F5344CB8AC3E}">
        <p14:creationId xmlns:p14="http://schemas.microsoft.com/office/powerpoint/2010/main" val="344159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CD465D-D0F4-4BDD-9725-9BD6201984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919206A-B5BA-49E2-8BE3-6E5730197338}"/>
              </a:ext>
            </a:extLst>
          </p:cNvPr>
          <p:cNvSpPr>
            <a:spLocks noGrp="1"/>
          </p:cNvSpPr>
          <p:nvPr>
            <p:ph type="dt" sz="half" idx="10"/>
          </p:nvPr>
        </p:nvSpPr>
        <p:spPr/>
        <p:txBody>
          <a:bodyPr/>
          <a:lstStyle/>
          <a:p>
            <a:fld id="{A402E38F-E580-498F-8735-CADC56E9ADC0}" type="datetime1">
              <a:rPr lang="en-US" smtClean="0"/>
              <a:t>9/15/2021</a:t>
            </a:fld>
            <a:endParaRPr lang="en-US"/>
          </a:p>
        </p:txBody>
      </p:sp>
      <p:sp>
        <p:nvSpPr>
          <p:cNvPr id="4" name="Footer Placeholder 3">
            <a:extLst>
              <a:ext uri="{FF2B5EF4-FFF2-40B4-BE49-F238E27FC236}">
                <a16:creationId xmlns="" xmlns:a16="http://schemas.microsoft.com/office/drawing/2014/main" id="{D5D25FA2-1A07-42C3-B7AB-8E139E2FCB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27559817-5E75-4007-8910-398890CCF881}"/>
              </a:ext>
            </a:extLst>
          </p:cNvPr>
          <p:cNvSpPr>
            <a:spLocks noGrp="1"/>
          </p:cNvSpPr>
          <p:nvPr>
            <p:ph type="sldNum" sz="quarter" idx="12"/>
          </p:nvPr>
        </p:nvSpPr>
        <p:spPr/>
        <p:txBody>
          <a:bodyPr/>
          <a:lstStyle/>
          <a:p>
            <a:fld id="{3E2E6EB0-D8A1-412B-ABEA-7A35604D9AC4}" type="slidenum">
              <a:rPr lang="en-US" smtClean="0"/>
              <a:t>‹#›</a:t>
            </a:fld>
            <a:endParaRPr lang="en-US"/>
          </a:p>
        </p:txBody>
      </p:sp>
    </p:spTree>
    <p:extLst>
      <p:ext uri="{BB962C8B-B14F-4D97-AF65-F5344CB8AC3E}">
        <p14:creationId xmlns:p14="http://schemas.microsoft.com/office/powerpoint/2010/main" val="3260949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D1FE35A-46EC-4EFB-ACD0-253563424DFC}"/>
              </a:ext>
            </a:extLst>
          </p:cNvPr>
          <p:cNvSpPr>
            <a:spLocks noGrp="1"/>
          </p:cNvSpPr>
          <p:nvPr>
            <p:ph type="dt" sz="half" idx="10"/>
          </p:nvPr>
        </p:nvSpPr>
        <p:spPr/>
        <p:txBody>
          <a:bodyPr/>
          <a:lstStyle/>
          <a:p>
            <a:fld id="{5849DFE3-781F-4926-9066-D5C936BA1B49}" type="datetime1">
              <a:rPr lang="en-US" smtClean="0"/>
              <a:t>9/15/2021</a:t>
            </a:fld>
            <a:endParaRPr lang="en-US"/>
          </a:p>
        </p:txBody>
      </p:sp>
      <p:sp>
        <p:nvSpPr>
          <p:cNvPr id="3" name="Footer Placeholder 2">
            <a:extLst>
              <a:ext uri="{FF2B5EF4-FFF2-40B4-BE49-F238E27FC236}">
                <a16:creationId xmlns="" xmlns:a16="http://schemas.microsoft.com/office/drawing/2014/main" id="{6BE44D49-370D-4FCD-B7D5-3A043D74C6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7B428AE-34B9-42F5-B070-2A9886BE4D08}"/>
              </a:ext>
            </a:extLst>
          </p:cNvPr>
          <p:cNvSpPr>
            <a:spLocks noGrp="1"/>
          </p:cNvSpPr>
          <p:nvPr>
            <p:ph type="sldNum" sz="quarter" idx="12"/>
          </p:nvPr>
        </p:nvSpPr>
        <p:spPr/>
        <p:txBody>
          <a:bodyPr/>
          <a:lstStyle/>
          <a:p>
            <a:fld id="{3E2E6EB0-D8A1-412B-ABEA-7A35604D9AC4}" type="slidenum">
              <a:rPr lang="en-US" smtClean="0"/>
              <a:t>‹#›</a:t>
            </a:fld>
            <a:endParaRPr lang="en-US"/>
          </a:p>
        </p:txBody>
      </p:sp>
    </p:spTree>
    <p:extLst>
      <p:ext uri="{BB962C8B-B14F-4D97-AF65-F5344CB8AC3E}">
        <p14:creationId xmlns:p14="http://schemas.microsoft.com/office/powerpoint/2010/main" val="3393732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7E2334-4B36-4864-A5CF-14CE27DF6298}"/>
              </a:ext>
            </a:extLst>
          </p:cNvPr>
          <p:cNvSpPr>
            <a:spLocks noGrp="1"/>
          </p:cNvSpPr>
          <p:nvPr>
            <p:ph type="title"/>
          </p:nvPr>
        </p:nvSpPr>
        <p:spPr>
          <a:xfrm>
            <a:off x="839789" y="457200"/>
            <a:ext cx="393223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0500942-7C10-4917-AB1D-7D7C24F3EF18}"/>
              </a:ext>
            </a:extLst>
          </p:cNvPr>
          <p:cNvSpPr>
            <a:spLocks noGrp="1"/>
          </p:cNvSpPr>
          <p:nvPr>
            <p:ph idx="1"/>
          </p:nvPr>
        </p:nvSpPr>
        <p:spPr>
          <a:xfrm>
            <a:off x="5183188" y="987427"/>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1C32E53-CFD9-484A-B3B9-8DF05182C889}"/>
              </a:ext>
            </a:extLst>
          </p:cNvPr>
          <p:cNvSpPr>
            <a:spLocks noGrp="1"/>
          </p:cNvSpPr>
          <p:nvPr>
            <p:ph type="body" sz="half" idx="2"/>
          </p:nvPr>
        </p:nvSpPr>
        <p:spPr>
          <a:xfrm>
            <a:off x="839789" y="2057400"/>
            <a:ext cx="3932238" cy="3811588"/>
          </a:xfrm>
        </p:spPr>
        <p:txBody>
          <a:bodyPr/>
          <a:lstStyle>
            <a:lvl1pPr marL="0" indent="0">
              <a:buNone/>
              <a:defRPr sz="1600"/>
            </a:lvl1pPr>
            <a:lvl2pPr marL="457211" indent="0">
              <a:buNone/>
              <a:defRPr sz="1401"/>
            </a:lvl2pPr>
            <a:lvl3pPr marL="914423" indent="0">
              <a:buNone/>
              <a:defRPr sz="1200"/>
            </a:lvl3pPr>
            <a:lvl4pPr marL="1371634" indent="0">
              <a:buNone/>
              <a:defRPr sz="1001"/>
            </a:lvl4pPr>
            <a:lvl5pPr marL="1828846" indent="0">
              <a:buNone/>
              <a:defRPr sz="1001"/>
            </a:lvl5pPr>
            <a:lvl6pPr marL="2286057" indent="0">
              <a:buNone/>
              <a:defRPr sz="1001"/>
            </a:lvl6pPr>
            <a:lvl7pPr marL="2743269" indent="0">
              <a:buNone/>
              <a:defRPr sz="1001"/>
            </a:lvl7pPr>
            <a:lvl8pPr marL="3200480" indent="0">
              <a:buNone/>
              <a:defRPr sz="1001"/>
            </a:lvl8pPr>
            <a:lvl9pPr marL="3657691" indent="0">
              <a:buNone/>
              <a:defRPr sz="1001"/>
            </a:lvl9pPr>
          </a:lstStyle>
          <a:p>
            <a:pPr lvl="0"/>
            <a:r>
              <a:rPr lang="en-US"/>
              <a:t>Click to edit Master text styles</a:t>
            </a:r>
          </a:p>
        </p:txBody>
      </p:sp>
      <p:sp>
        <p:nvSpPr>
          <p:cNvPr id="5" name="Date Placeholder 4">
            <a:extLst>
              <a:ext uri="{FF2B5EF4-FFF2-40B4-BE49-F238E27FC236}">
                <a16:creationId xmlns="" xmlns:a16="http://schemas.microsoft.com/office/drawing/2014/main" id="{27F9BE2B-009A-46D4-814F-59F330F6FC1A}"/>
              </a:ext>
            </a:extLst>
          </p:cNvPr>
          <p:cNvSpPr>
            <a:spLocks noGrp="1"/>
          </p:cNvSpPr>
          <p:nvPr>
            <p:ph type="dt" sz="half" idx="10"/>
          </p:nvPr>
        </p:nvSpPr>
        <p:spPr/>
        <p:txBody>
          <a:bodyPr/>
          <a:lstStyle/>
          <a:p>
            <a:fld id="{107CFCDB-307A-4762-98D5-52E78516C013}" type="datetime1">
              <a:rPr lang="en-US" smtClean="0"/>
              <a:t>9/15/2021</a:t>
            </a:fld>
            <a:endParaRPr lang="en-US"/>
          </a:p>
        </p:txBody>
      </p:sp>
      <p:sp>
        <p:nvSpPr>
          <p:cNvPr id="6" name="Footer Placeholder 5">
            <a:extLst>
              <a:ext uri="{FF2B5EF4-FFF2-40B4-BE49-F238E27FC236}">
                <a16:creationId xmlns="" xmlns:a16="http://schemas.microsoft.com/office/drawing/2014/main" id="{FB8FF3E5-C767-41A1-88FC-C4C09B32B0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B91C1B6-538B-4098-80FF-5E96C31C5AF4}"/>
              </a:ext>
            </a:extLst>
          </p:cNvPr>
          <p:cNvSpPr>
            <a:spLocks noGrp="1"/>
          </p:cNvSpPr>
          <p:nvPr>
            <p:ph type="sldNum" sz="quarter" idx="12"/>
          </p:nvPr>
        </p:nvSpPr>
        <p:spPr/>
        <p:txBody>
          <a:bodyPr/>
          <a:lstStyle/>
          <a:p>
            <a:fld id="{3E2E6EB0-D8A1-412B-ABEA-7A35604D9AC4}" type="slidenum">
              <a:rPr lang="en-US" smtClean="0"/>
              <a:t>‹#›</a:t>
            </a:fld>
            <a:endParaRPr lang="en-US"/>
          </a:p>
        </p:txBody>
      </p:sp>
    </p:spTree>
    <p:extLst>
      <p:ext uri="{BB962C8B-B14F-4D97-AF65-F5344CB8AC3E}">
        <p14:creationId xmlns:p14="http://schemas.microsoft.com/office/powerpoint/2010/main" val="893832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464A23-8A71-4642-B3FA-B5CB3064D9AA}"/>
              </a:ext>
            </a:extLst>
          </p:cNvPr>
          <p:cNvSpPr>
            <a:spLocks noGrp="1"/>
          </p:cNvSpPr>
          <p:nvPr>
            <p:ph type="title"/>
          </p:nvPr>
        </p:nvSpPr>
        <p:spPr>
          <a:xfrm>
            <a:off x="839789" y="457200"/>
            <a:ext cx="393223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EAEB02C-3A3C-442C-A472-1738D67116F9}"/>
              </a:ext>
            </a:extLst>
          </p:cNvPr>
          <p:cNvSpPr>
            <a:spLocks noGrp="1"/>
          </p:cNvSpPr>
          <p:nvPr>
            <p:ph type="pic" idx="1"/>
          </p:nvPr>
        </p:nvSpPr>
        <p:spPr>
          <a:xfrm>
            <a:off x="5183188" y="987427"/>
            <a:ext cx="6172201" cy="4873625"/>
          </a:xfrm>
        </p:spPr>
        <p:txBody>
          <a:bodyPr/>
          <a:lstStyle>
            <a:lvl1pPr marL="0" indent="0">
              <a:buNone/>
              <a:defRPr sz="3200"/>
            </a:lvl1pPr>
            <a:lvl2pPr marL="457211" indent="0">
              <a:buNone/>
              <a:defRPr sz="2800"/>
            </a:lvl2pPr>
            <a:lvl3pPr marL="914423" indent="0">
              <a:buNone/>
              <a:defRPr sz="2400"/>
            </a:lvl3pPr>
            <a:lvl4pPr marL="1371634" indent="0">
              <a:buNone/>
              <a:defRPr sz="2000"/>
            </a:lvl4pPr>
            <a:lvl5pPr marL="1828846" indent="0">
              <a:buNone/>
              <a:defRPr sz="2000"/>
            </a:lvl5pPr>
            <a:lvl6pPr marL="2286057" indent="0">
              <a:buNone/>
              <a:defRPr sz="2000"/>
            </a:lvl6pPr>
            <a:lvl7pPr marL="2743269" indent="0">
              <a:buNone/>
              <a:defRPr sz="2000"/>
            </a:lvl7pPr>
            <a:lvl8pPr marL="3200480" indent="0">
              <a:buNone/>
              <a:defRPr sz="2000"/>
            </a:lvl8pPr>
            <a:lvl9pPr marL="3657691" indent="0">
              <a:buNone/>
              <a:defRPr sz="2000"/>
            </a:lvl9pPr>
          </a:lstStyle>
          <a:p>
            <a:endParaRPr lang="en-US"/>
          </a:p>
        </p:txBody>
      </p:sp>
      <p:sp>
        <p:nvSpPr>
          <p:cNvPr id="4" name="Text Placeholder 3">
            <a:extLst>
              <a:ext uri="{FF2B5EF4-FFF2-40B4-BE49-F238E27FC236}">
                <a16:creationId xmlns="" xmlns:a16="http://schemas.microsoft.com/office/drawing/2014/main" id="{0BD5D2AE-1CE1-4EE6-8EC2-B1620BBF6E76}"/>
              </a:ext>
            </a:extLst>
          </p:cNvPr>
          <p:cNvSpPr>
            <a:spLocks noGrp="1"/>
          </p:cNvSpPr>
          <p:nvPr>
            <p:ph type="body" sz="half" idx="2"/>
          </p:nvPr>
        </p:nvSpPr>
        <p:spPr>
          <a:xfrm>
            <a:off x="839789" y="2057400"/>
            <a:ext cx="3932238" cy="3811588"/>
          </a:xfrm>
        </p:spPr>
        <p:txBody>
          <a:bodyPr/>
          <a:lstStyle>
            <a:lvl1pPr marL="0" indent="0">
              <a:buNone/>
              <a:defRPr sz="1600"/>
            </a:lvl1pPr>
            <a:lvl2pPr marL="457211" indent="0">
              <a:buNone/>
              <a:defRPr sz="1401"/>
            </a:lvl2pPr>
            <a:lvl3pPr marL="914423" indent="0">
              <a:buNone/>
              <a:defRPr sz="1200"/>
            </a:lvl3pPr>
            <a:lvl4pPr marL="1371634" indent="0">
              <a:buNone/>
              <a:defRPr sz="1001"/>
            </a:lvl4pPr>
            <a:lvl5pPr marL="1828846" indent="0">
              <a:buNone/>
              <a:defRPr sz="1001"/>
            </a:lvl5pPr>
            <a:lvl6pPr marL="2286057" indent="0">
              <a:buNone/>
              <a:defRPr sz="1001"/>
            </a:lvl6pPr>
            <a:lvl7pPr marL="2743269" indent="0">
              <a:buNone/>
              <a:defRPr sz="1001"/>
            </a:lvl7pPr>
            <a:lvl8pPr marL="3200480" indent="0">
              <a:buNone/>
              <a:defRPr sz="1001"/>
            </a:lvl8pPr>
            <a:lvl9pPr marL="3657691" indent="0">
              <a:buNone/>
              <a:defRPr sz="1001"/>
            </a:lvl9pPr>
          </a:lstStyle>
          <a:p>
            <a:pPr lvl="0"/>
            <a:r>
              <a:rPr lang="en-US"/>
              <a:t>Click to edit Master text styles</a:t>
            </a:r>
          </a:p>
        </p:txBody>
      </p:sp>
      <p:sp>
        <p:nvSpPr>
          <p:cNvPr id="5" name="Date Placeholder 4">
            <a:extLst>
              <a:ext uri="{FF2B5EF4-FFF2-40B4-BE49-F238E27FC236}">
                <a16:creationId xmlns="" xmlns:a16="http://schemas.microsoft.com/office/drawing/2014/main" id="{33199D83-AE39-49A6-86A1-65E260F7C701}"/>
              </a:ext>
            </a:extLst>
          </p:cNvPr>
          <p:cNvSpPr>
            <a:spLocks noGrp="1"/>
          </p:cNvSpPr>
          <p:nvPr>
            <p:ph type="dt" sz="half" idx="10"/>
          </p:nvPr>
        </p:nvSpPr>
        <p:spPr/>
        <p:txBody>
          <a:bodyPr/>
          <a:lstStyle/>
          <a:p>
            <a:fld id="{FBF9866A-B45C-4E25-A18D-8A539D2E42B1}" type="datetime1">
              <a:rPr lang="en-US" smtClean="0"/>
              <a:t>9/15/2021</a:t>
            </a:fld>
            <a:endParaRPr lang="en-US"/>
          </a:p>
        </p:txBody>
      </p:sp>
      <p:sp>
        <p:nvSpPr>
          <p:cNvPr id="6" name="Footer Placeholder 5">
            <a:extLst>
              <a:ext uri="{FF2B5EF4-FFF2-40B4-BE49-F238E27FC236}">
                <a16:creationId xmlns="" xmlns:a16="http://schemas.microsoft.com/office/drawing/2014/main" id="{B69189D8-4A63-4592-BE68-9BBF23FE21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197FD02-C382-433D-8C85-49CB26B5FBCA}"/>
              </a:ext>
            </a:extLst>
          </p:cNvPr>
          <p:cNvSpPr>
            <a:spLocks noGrp="1"/>
          </p:cNvSpPr>
          <p:nvPr>
            <p:ph type="sldNum" sz="quarter" idx="12"/>
          </p:nvPr>
        </p:nvSpPr>
        <p:spPr/>
        <p:txBody>
          <a:bodyPr/>
          <a:lstStyle/>
          <a:p>
            <a:fld id="{3E2E6EB0-D8A1-412B-ABEA-7A35604D9AC4}" type="slidenum">
              <a:rPr lang="en-US" smtClean="0"/>
              <a:t>‹#›</a:t>
            </a:fld>
            <a:endParaRPr lang="en-US"/>
          </a:p>
        </p:txBody>
      </p:sp>
    </p:spTree>
    <p:extLst>
      <p:ext uri="{BB962C8B-B14F-4D97-AF65-F5344CB8AC3E}">
        <p14:creationId xmlns:p14="http://schemas.microsoft.com/office/powerpoint/2010/main" val="109720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 xmlns:a16="http://schemas.microsoft.com/office/drawing/2014/main" id="{24229614-28EF-4BF2-A2C2-15A710B3377B}"/>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3C3C3"/>
                </a:solidFill>
              </a:rPr>
              <a:t>www.9slide.vn</a:t>
            </a:r>
          </a:p>
        </p:txBody>
      </p:sp>
      <p:sp>
        <p:nvSpPr>
          <p:cNvPr id="2" name="Title Placeholder 1">
            <a:extLst>
              <a:ext uri="{FF2B5EF4-FFF2-40B4-BE49-F238E27FC236}">
                <a16:creationId xmlns="" xmlns:a16="http://schemas.microsoft.com/office/drawing/2014/main" id="{D2679F03-A9FC-45FB-BE83-B5002CC86863}"/>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26F936F-54B8-4ECD-A6A9-68D382DC89AC}"/>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A0D53CE-5FC0-4748-9A5D-BE6811E58C75}"/>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Sarabun" panose="00000500000000000000" pitchFamily="2" charset="-34"/>
              </a:defRPr>
            </a:lvl1pPr>
          </a:lstStyle>
          <a:p>
            <a:fld id="{995BFC79-DE55-471E-8C20-6D259B9A59EE}" type="datetime1">
              <a:rPr lang="en-US" smtClean="0"/>
              <a:t>9/15/2021</a:t>
            </a:fld>
            <a:endParaRPr lang="en-US"/>
          </a:p>
        </p:txBody>
      </p:sp>
      <p:sp>
        <p:nvSpPr>
          <p:cNvPr id="5" name="Footer Placeholder 4">
            <a:extLst>
              <a:ext uri="{FF2B5EF4-FFF2-40B4-BE49-F238E27FC236}">
                <a16:creationId xmlns="" xmlns:a16="http://schemas.microsoft.com/office/drawing/2014/main" id="{C2111FB9-92E0-4F85-A062-6964DD20753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arabun" panose="00000500000000000000" pitchFamily="2" charset="-34"/>
              </a:defRPr>
            </a:lvl1pPr>
          </a:lstStyle>
          <a:p>
            <a:endParaRPr lang="en-US"/>
          </a:p>
        </p:txBody>
      </p:sp>
      <p:sp>
        <p:nvSpPr>
          <p:cNvPr id="6" name="Slide Number Placeholder 5">
            <a:extLst>
              <a:ext uri="{FF2B5EF4-FFF2-40B4-BE49-F238E27FC236}">
                <a16:creationId xmlns="" xmlns:a16="http://schemas.microsoft.com/office/drawing/2014/main" id="{2F4D6A5B-6CEF-4FEC-A1B3-0A7526A539B5}"/>
              </a:ext>
            </a:extLst>
          </p:cNvPr>
          <p:cNvSpPr>
            <a:spLocks noGrp="1"/>
          </p:cNvSpPr>
          <p:nvPr>
            <p:ph type="sldNum" sz="quarter" idx="4"/>
          </p:nvPr>
        </p:nvSpPr>
        <p:spPr>
          <a:xfrm>
            <a:off x="9220201" y="6356352"/>
            <a:ext cx="2743200" cy="365125"/>
          </a:xfrm>
          <a:prstGeom prst="rect">
            <a:avLst/>
          </a:prstGeom>
        </p:spPr>
        <p:txBody>
          <a:bodyPr vert="horz" lIns="91440" tIns="45720" rIns="91440" bIns="45720" rtlCol="0" anchor="ctr"/>
          <a:lstStyle>
            <a:lvl1pPr algn="r">
              <a:defRPr sz="1200">
                <a:solidFill>
                  <a:schemeClr val="accent6"/>
                </a:solidFill>
                <a:latin typeface="Sarabun" panose="00000500000000000000" pitchFamily="2" charset="-34"/>
              </a:defRPr>
            </a:lvl1pPr>
          </a:lstStyle>
          <a:p>
            <a:fld id="{3E2E6EB0-D8A1-412B-ABEA-7A35604D9AC4}" type="slidenum">
              <a:rPr lang="en-US" smtClean="0"/>
              <a:pPr/>
              <a:t>‹#›</a:t>
            </a:fld>
            <a:endParaRPr lang="en-US"/>
          </a:p>
        </p:txBody>
      </p:sp>
    </p:spTree>
    <p:extLst>
      <p:ext uri="{BB962C8B-B14F-4D97-AF65-F5344CB8AC3E}">
        <p14:creationId xmlns:p14="http://schemas.microsoft.com/office/powerpoint/2010/main" val="2306105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lvl1pPr algn="l" defTabSz="914423" rtl="0" eaLnBrk="1" latinLnBrk="0" hangingPunct="1">
        <a:lnSpc>
          <a:spcPct val="90000"/>
        </a:lnSpc>
        <a:spcBef>
          <a:spcPct val="0"/>
        </a:spcBef>
        <a:buNone/>
        <a:defRPr sz="4400" kern="1200">
          <a:solidFill>
            <a:schemeClr val="tx1"/>
          </a:solidFill>
          <a:latin typeface="Sarabun" panose="00000500000000000000" pitchFamily="2" charset="-34"/>
          <a:ea typeface="+mj-ea"/>
          <a:cs typeface="+mj-cs"/>
        </a:defRPr>
      </a:lvl1pPr>
    </p:titleStyle>
    <p:bodyStyle>
      <a:lvl1pPr marL="228606" indent="-228606" algn="l" defTabSz="914423" rtl="0" eaLnBrk="1" latinLnBrk="0" hangingPunct="1">
        <a:lnSpc>
          <a:spcPct val="90000"/>
        </a:lnSpc>
        <a:spcBef>
          <a:spcPts val="1001"/>
        </a:spcBef>
        <a:buFont typeface="Arial" panose="020B0604020202020204" pitchFamily="34" charset="0"/>
        <a:buChar char="•"/>
        <a:defRPr sz="2800" kern="1200">
          <a:solidFill>
            <a:schemeClr val="tx1"/>
          </a:solidFill>
          <a:latin typeface="Sarabun" panose="00000500000000000000" pitchFamily="2" charset="-34"/>
          <a:ea typeface="+mn-ea"/>
          <a:cs typeface="+mn-cs"/>
        </a:defRPr>
      </a:lvl1pPr>
      <a:lvl2pPr marL="685818" indent="-228606"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Sarabun" panose="00000500000000000000" pitchFamily="2" charset="-34"/>
          <a:ea typeface="+mn-ea"/>
          <a:cs typeface="+mn-cs"/>
        </a:defRPr>
      </a:lvl2pPr>
      <a:lvl3pPr marL="1143029" indent="-228606"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Sarabun" panose="00000500000000000000" pitchFamily="2" charset="-34"/>
          <a:ea typeface="+mn-ea"/>
          <a:cs typeface="+mn-cs"/>
        </a:defRPr>
      </a:lvl3pPr>
      <a:lvl4pPr marL="1600241"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Sarabun" panose="00000500000000000000" pitchFamily="2" charset="-34"/>
          <a:ea typeface="+mn-ea"/>
          <a:cs typeface="+mn-cs"/>
        </a:defRPr>
      </a:lvl4pPr>
      <a:lvl5pPr marL="2057452"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Sarabun" panose="00000500000000000000" pitchFamily="2" charset="-34"/>
          <a:ea typeface="+mn-ea"/>
          <a:cs typeface="+mn-cs"/>
        </a:defRPr>
      </a:lvl5pPr>
      <a:lvl6pPr marL="2514663"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jpe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10" Type="http://schemas.microsoft.com/office/2007/relationships/hdphoto" Target="../media/hdphoto3.wdp"/><Relationship Id="rId4" Type="http://schemas.openxmlformats.org/officeDocument/2006/relationships/image" Target="../media/image27.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8.png"/><Relationship Id="rId5" Type="http://schemas.openxmlformats.org/officeDocument/2006/relationships/diagramQuickStyle" Target="../diagrams/quickStyle1.xml"/><Relationship Id="rId10" Type="http://schemas.openxmlformats.org/officeDocument/2006/relationships/image" Target="../media/image7.jpeg"/><Relationship Id="rId4" Type="http://schemas.openxmlformats.org/officeDocument/2006/relationships/diagramLayout" Target="../diagrams/layout1.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EB09ADFA-85E2-4573-878E-8DF0A644C33D}"/>
              </a:ext>
            </a:extLst>
          </p:cNvPr>
          <p:cNvSpPr>
            <a:spLocks noChangeAspect="1"/>
          </p:cNvSpPr>
          <p:nvPr>
            <p:custDataLst>
              <p:tags r:id="rId1"/>
            </p:custDataLst>
          </p:nvPr>
        </p:nvSpPr>
        <p:spPr>
          <a:xfrm>
            <a:off x="0" y="1"/>
            <a:ext cx="12192000" cy="6858000"/>
          </a:xfrm>
          <a:prstGeom prst="rect">
            <a:avLst/>
          </a:prstGeom>
          <a:blipFill dpi="0" rotWithShape="0">
            <a:blip r:embed="rId3">
              <a:extLst>
                <a:ext uri="{28A0092B-C50C-407E-A947-70E740481C1C}">
                  <a14:useLocalDpi xmlns:a14="http://schemas.microsoft.com/office/drawing/2010/main" val="0"/>
                </a:ext>
              </a:extLst>
            </a:blip>
            <a:srcRect/>
            <a:stretch>
              <a:fillRect t="-12222" b="-6202"/>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3" name="Slide Number Placeholder 22">
            <a:extLst>
              <a:ext uri="{FF2B5EF4-FFF2-40B4-BE49-F238E27FC236}">
                <a16:creationId xmlns="" xmlns:a16="http://schemas.microsoft.com/office/drawing/2014/main" id="{2E9AEC2F-3C13-4135-B079-1B1F0B95A022}"/>
              </a:ext>
            </a:extLst>
          </p:cNvPr>
          <p:cNvSpPr>
            <a:spLocks noGrp="1"/>
          </p:cNvSpPr>
          <p:nvPr>
            <p:ph type="sldNum" sz="quarter" idx="12"/>
          </p:nvPr>
        </p:nvSpPr>
        <p:spPr/>
        <p:txBody>
          <a:bodyPr/>
          <a:lstStyle/>
          <a:p>
            <a:fld id="{3E2E6EB0-D8A1-412B-ABEA-7A35604D9AC4}" type="slidenum">
              <a:rPr lang="en-US" smtClean="0"/>
              <a:t>1</a:t>
            </a:fld>
            <a:endParaRPr lang="en-US"/>
          </a:p>
        </p:txBody>
      </p:sp>
      <p:sp>
        <p:nvSpPr>
          <p:cNvPr id="9" name="Freeform 5">
            <a:extLst>
              <a:ext uri="{FF2B5EF4-FFF2-40B4-BE49-F238E27FC236}">
                <a16:creationId xmlns="" xmlns:a16="http://schemas.microsoft.com/office/drawing/2014/main" id="{AF032681-342A-480E-95BD-D97972AAD4F2}"/>
              </a:ext>
            </a:extLst>
          </p:cNvPr>
          <p:cNvSpPr>
            <a:spLocks/>
          </p:cNvSpPr>
          <p:nvPr/>
        </p:nvSpPr>
        <p:spPr bwMode="auto">
          <a:xfrm>
            <a:off x="8610599" y="4724401"/>
            <a:ext cx="3581401" cy="2133600"/>
          </a:xfrm>
          <a:custGeom>
            <a:avLst/>
            <a:gdLst>
              <a:gd name="T0" fmla="*/ 1975 w 1975"/>
              <a:gd name="T1" fmla="*/ 1257 h 1257"/>
              <a:gd name="T2" fmla="*/ 1975 w 1975"/>
              <a:gd name="T3" fmla="*/ 0 h 1257"/>
              <a:gd name="T4" fmla="*/ 1387 w 1975"/>
              <a:gd name="T5" fmla="*/ 584 h 1257"/>
              <a:gd name="T6" fmla="*/ 982 w 1975"/>
              <a:gd name="T7" fmla="*/ 584 h 1257"/>
              <a:gd name="T8" fmla="*/ 0 w 1975"/>
              <a:gd name="T9" fmla="*/ 1257 h 1257"/>
              <a:gd name="T10" fmla="*/ 1975 w 1975"/>
              <a:gd name="T11" fmla="*/ 1257 h 1257"/>
            </a:gdLst>
            <a:ahLst/>
            <a:cxnLst>
              <a:cxn ang="0">
                <a:pos x="T0" y="T1"/>
              </a:cxn>
              <a:cxn ang="0">
                <a:pos x="T2" y="T3"/>
              </a:cxn>
              <a:cxn ang="0">
                <a:pos x="T4" y="T5"/>
              </a:cxn>
              <a:cxn ang="0">
                <a:pos x="T6" y="T7"/>
              </a:cxn>
              <a:cxn ang="0">
                <a:pos x="T8" y="T9"/>
              </a:cxn>
              <a:cxn ang="0">
                <a:pos x="T10" y="T11"/>
              </a:cxn>
            </a:cxnLst>
            <a:rect l="0" t="0" r="r" b="b"/>
            <a:pathLst>
              <a:path w="1975" h="1257">
                <a:moveTo>
                  <a:pt x="1975" y="1257"/>
                </a:moveTo>
                <a:cubicBezTo>
                  <a:pt x="1975" y="0"/>
                  <a:pt x="1975" y="0"/>
                  <a:pt x="1975" y="0"/>
                </a:cubicBezTo>
                <a:cubicBezTo>
                  <a:pt x="1975" y="323"/>
                  <a:pt x="1710" y="584"/>
                  <a:pt x="1387" y="584"/>
                </a:cubicBezTo>
                <a:cubicBezTo>
                  <a:pt x="982" y="584"/>
                  <a:pt x="982" y="584"/>
                  <a:pt x="982" y="584"/>
                </a:cubicBezTo>
                <a:cubicBezTo>
                  <a:pt x="435" y="584"/>
                  <a:pt x="59" y="927"/>
                  <a:pt x="0" y="1257"/>
                </a:cubicBezTo>
                <a:lnTo>
                  <a:pt x="1975" y="1257"/>
                </a:lnTo>
                <a:close/>
              </a:path>
            </a:pathLst>
          </a:custGeom>
          <a:solidFill>
            <a:schemeClr val="accent1"/>
          </a:solidFill>
          <a:ln>
            <a:noFill/>
          </a:ln>
        </p:spPr>
        <p:txBody>
          <a:bodyPr vert="horz" wrap="square" lIns="91440" tIns="45721" rIns="91440" bIns="45721" numCol="1" anchor="t" anchorCtr="0" compatLnSpc="1">
            <a:prstTxWarp prst="textNoShape">
              <a:avLst/>
            </a:prstTxWarp>
          </a:bodyPr>
          <a:lstStyle/>
          <a:p>
            <a:endParaRPr lang="en-US" sz="1801">
              <a:latin typeface="Sarabun" panose="00000500000000000000" pitchFamily="2" charset="-34"/>
            </a:endParaRPr>
          </a:p>
        </p:txBody>
      </p:sp>
      <p:pic>
        <p:nvPicPr>
          <p:cNvPr id="8" name="Picture 7">
            <a:extLst>
              <a:ext uri="{FF2B5EF4-FFF2-40B4-BE49-F238E27FC236}">
                <a16:creationId xmlns="" xmlns:a16="http://schemas.microsoft.com/office/drawing/2014/main" id="{9918BC5F-A897-4678-AE2B-41110AB50111}"/>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829801" y="5965375"/>
            <a:ext cx="1924503" cy="706998"/>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10056" t="22111" r="9498" b="22363"/>
          <a:stretch/>
        </p:blipFill>
        <p:spPr>
          <a:xfrm>
            <a:off x="0" y="2"/>
            <a:ext cx="12192000" cy="6857998"/>
          </a:xfrm>
          <a:prstGeom prst="rect">
            <a:avLst/>
          </a:prstGeom>
        </p:spPr>
      </p:pic>
    </p:spTree>
    <p:extLst>
      <p:ext uri="{BB962C8B-B14F-4D97-AF65-F5344CB8AC3E}">
        <p14:creationId xmlns:p14="http://schemas.microsoft.com/office/powerpoint/2010/main" val="4030476229"/>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E2E6EB0-D8A1-412B-ABEA-7A35604D9AC4}" type="slidenum">
              <a:rPr lang="en-US" smtClean="0">
                <a:latin typeface="Times New Roman" panose="02020603050405020304" pitchFamily="18" charset="0"/>
                <a:cs typeface="Times New Roman" panose="02020603050405020304" pitchFamily="18" charset="0"/>
              </a:rPr>
              <a:t>10</a:t>
            </a:fld>
            <a:endParaRPr lang="en-US">
              <a:latin typeface="Times New Roman" panose="02020603050405020304" pitchFamily="18" charset="0"/>
              <a:cs typeface="Times New Roman" panose="02020603050405020304" pitchFamily="18" charset="0"/>
            </a:endParaRPr>
          </a:p>
        </p:txBody>
      </p:sp>
      <p:sp>
        <p:nvSpPr>
          <p:cNvPr id="3" name="object 41">
            <a:extLst>
              <a:ext uri="{FF2B5EF4-FFF2-40B4-BE49-F238E27FC236}">
                <a16:creationId xmlns="" xmlns:a16="http://schemas.microsoft.com/office/drawing/2014/main" id="{FC6F6453-B2F5-4C11-81D5-4672DD424672}"/>
              </a:ext>
            </a:extLst>
          </p:cNvPr>
          <p:cNvSpPr/>
          <p:nvPr/>
        </p:nvSpPr>
        <p:spPr>
          <a:xfrm>
            <a:off x="0" y="0"/>
            <a:ext cx="12192000" cy="536076"/>
          </a:xfrm>
          <a:custGeom>
            <a:avLst/>
            <a:gdLst/>
            <a:ahLst/>
            <a:cxnLst/>
            <a:rect l="l" t="t" r="r" b="b"/>
            <a:pathLst>
              <a:path w="10058400" h="375284">
                <a:moveTo>
                  <a:pt x="10058400" y="374904"/>
                </a:moveTo>
                <a:lnTo>
                  <a:pt x="0" y="374904"/>
                </a:lnTo>
                <a:lnTo>
                  <a:pt x="0" y="0"/>
                </a:lnTo>
                <a:lnTo>
                  <a:pt x="10058400" y="0"/>
                </a:lnTo>
                <a:lnTo>
                  <a:pt x="10058400" y="374904"/>
                </a:lnTo>
                <a:close/>
              </a:path>
            </a:pathLst>
          </a:custGeom>
          <a:solidFill>
            <a:schemeClr val="accent1"/>
          </a:solidFill>
        </p:spPr>
        <p:txBody>
          <a:bodyPr wrap="square" lIns="0" tIns="0" rIns="0" bIns="0" rtlCol="0"/>
          <a:lstStyle/>
          <a:p>
            <a:pPr algn="ctr"/>
            <a:r>
              <a:rPr lang="en-US" sz="2400" b="1" smtClean="0">
                <a:solidFill>
                  <a:schemeClr val="bg1"/>
                </a:solidFill>
                <a:latin typeface="Times New Roman" panose="02020603050405020304" pitchFamily="18" charset="0"/>
                <a:cs typeface="Times New Roman" panose="02020603050405020304" pitchFamily="18" charset="0"/>
              </a:rPr>
              <a:t>QUY TRÌNH KHỞI TẠO, PHÁT HÀNH TEM VÀ TRUY XUẤT THÔNG TIN</a:t>
            </a:r>
            <a:endParaRPr sz="2400" b="1" dirty="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362200" y="743388"/>
            <a:ext cx="3076575" cy="5495925"/>
          </a:xfrm>
          <a:prstGeom prst="rect">
            <a:avLst/>
          </a:prstGeom>
        </p:spPr>
      </p:pic>
      <p:pic>
        <p:nvPicPr>
          <p:cNvPr id="7" name="Picture 6"/>
          <p:cNvPicPr>
            <a:picLocks noChangeAspect="1"/>
          </p:cNvPicPr>
          <p:nvPr/>
        </p:nvPicPr>
        <p:blipFill>
          <a:blip r:embed="rId3"/>
          <a:stretch>
            <a:fillRect/>
          </a:stretch>
        </p:blipFill>
        <p:spPr>
          <a:xfrm>
            <a:off x="6096000" y="699388"/>
            <a:ext cx="3076575" cy="5495925"/>
          </a:xfrm>
          <a:prstGeom prst="rect">
            <a:avLst/>
          </a:prstGeom>
        </p:spPr>
      </p:pic>
    </p:spTree>
    <p:extLst>
      <p:ext uri="{BB962C8B-B14F-4D97-AF65-F5344CB8AC3E}">
        <p14:creationId xmlns:p14="http://schemas.microsoft.com/office/powerpoint/2010/main" val="39728540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1">
            <a:extLst>
              <a:ext uri="{FF2B5EF4-FFF2-40B4-BE49-F238E27FC236}">
                <a16:creationId xmlns="" xmlns:a16="http://schemas.microsoft.com/office/drawing/2014/main" id="{FC6F6453-B2F5-4C11-81D5-4672DD424672}"/>
              </a:ext>
            </a:extLst>
          </p:cNvPr>
          <p:cNvSpPr/>
          <p:nvPr/>
        </p:nvSpPr>
        <p:spPr>
          <a:xfrm>
            <a:off x="0" y="0"/>
            <a:ext cx="12192000" cy="536076"/>
          </a:xfrm>
          <a:custGeom>
            <a:avLst/>
            <a:gdLst/>
            <a:ahLst/>
            <a:cxnLst/>
            <a:rect l="l" t="t" r="r" b="b"/>
            <a:pathLst>
              <a:path w="10058400" h="375284">
                <a:moveTo>
                  <a:pt x="10058400" y="374904"/>
                </a:moveTo>
                <a:lnTo>
                  <a:pt x="0" y="374904"/>
                </a:lnTo>
                <a:lnTo>
                  <a:pt x="0" y="0"/>
                </a:lnTo>
                <a:lnTo>
                  <a:pt x="10058400" y="0"/>
                </a:lnTo>
                <a:lnTo>
                  <a:pt x="10058400" y="374904"/>
                </a:lnTo>
                <a:close/>
              </a:path>
            </a:pathLst>
          </a:custGeom>
          <a:solidFill>
            <a:schemeClr val="accent1"/>
          </a:solidFill>
        </p:spPr>
        <p:txBody>
          <a:bodyPr wrap="square" lIns="0" tIns="0" rIns="0" bIns="0" rtlCol="0"/>
          <a:lstStyle/>
          <a:p>
            <a:pPr algn="ctr"/>
            <a:r>
              <a:rPr lang="en-US" sz="2400" b="1" smtClean="0">
                <a:solidFill>
                  <a:schemeClr val="bg1"/>
                </a:solidFill>
                <a:latin typeface="Times New Roman" panose="02020603050405020304" pitchFamily="18" charset="0"/>
                <a:cs typeface="Times New Roman" panose="02020603050405020304" pitchFamily="18" charset="0"/>
              </a:rPr>
              <a:t>GIẢI PHÁP VCHECK - TRUY XUẤT NGUỒN GỐC</a:t>
            </a:r>
            <a:endParaRPr sz="2400" b="1" dirty="0">
              <a:solidFill>
                <a:schemeClr val="bg1"/>
              </a:solidFill>
              <a:latin typeface="Times New Roman" panose="02020603050405020304" pitchFamily="18" charset="0"/>
              <a:cs typeface="Times New Roman" panose="02020603050405020304" pitchFamily="18" charset="0"/>
            </a:endParaRPr>
          </a:p>
        </p:txBody>
      </p:sp>
      <p:sp>
        <p:nvSpPr>
          <p:cNvPr id="14" name="object 7"/>
          <p:cNvSpPr txBox="1"/>
          <p:nvPr/>
        </p:nvSpPr>
        <p:spPr>
          <a:xfrm>
            <a:off x="8189183" y="2543695"/>
            <a:ext cx="1260932" cy="166712"/>
          </a:xfrm>
          <a:prstGeom prst="rect">
            <a:avLst/>
          </a:prstGeom>
        </p:spPr>
        <p:txBody>
          <a:bodyPr vert="horz" wrap="square" lIns="0" tIns="12700" rIns="0" bIns="0" rtlCol="0">
            <a:spAutoFit/>
          </a:bodyPr>
          <a:lstStyle/>
          <a:p>
            <a:pPr marL="12700">
              <a:lnSpc>
                <a:spcPct val="100000"/>
              </a:lnSpc>
              <a:spcBef>
                <a:spcPts val="100"/>
              </a:spcBef>
            </a:pPr>
            <a:r>
              <a:rPr sz="1000" spc="-60">
                <a:latin typeface="Times New Roman" panose="02020603050405020304" pitchFamily="18" charset="0"/>
                <a:cs typeface="Times New Roman" panose="02020603050405020304" pitchFamily="18" charset="0"/>
              </a:rPr>
              <a:t>QR </a:t>
            </a:r>
            <a:r>
              <a:rPr sz="1000" spc="25">
                <a:latin typeface="Times New Roman" panose="02020603050405020304" pitchFamily="18" charset="0"/>
                <a:cs typeface="Times New Roman" panose="02020603050405020304" pitchFamily="18" charset="0"/>
              </a:rPr>
              <a:t>code</a:t>
            </a:r>
            <a:r>
              <a:rPr sz="1000" spc="-165">
                <a:latin typeface="Times New Roman" panose="02020603050405020304" pitchFamily="18" charset="0"/>
                <a:cs typeface="Times New Roman" panose="02020603050405020304" pitchFamily="18" charset="0"/>
              </a:rPr>
              <a:t> </a:t>
            </a:r>
            <a:r>
              <a:rPr sz="1000" spc="-10">
                <a:latin typeface="Times New Roman" panose="02020603050405020304" pitchFamily="18" charset="0"/>
                <a:cs typeface="Times New Roman" panose="02020603050405020304" pitchFamily="18" charset="0"/>
              </a:rPr>
              <a:t>TXNG</a:t>
            </a:r>
            <a:endParaRPr sz="1000">
              <a:latin typeface="Times New Roman" panose="02020603050405020304" pitchFamily="18" charset="0"/>
              <a:cs typeface="Times New Roman" panose="02020603050405020304" pitchFamily="18" charset="0"/>
            </a:endParaRPr>
          </a:p>
        </p:txBody>
      </p:sp>
      <p:sp>
        <p:nvSpPr>
          <p:cNvPr id="15" name="object 9"/>
          <p:cNvSpPr txBox="1"/>
          <p:nvPr/>
        </p:nvSpPr>
        <p:spPr>
          <a:xfrm>
            <a:off x="8428080" y="3272717"/>
            <a:ext cx="800139" cy="166712"/>
          </a:xfrm>
          <a:prstGeom prst="rect">
            <a:avLst/>
          </a:prstGeom>
        </p:spPr>
        <p:txBody>
          <a:bodyPr vert="horz" wrap="square" lIns="0" tIns="12700" rIns="0" bIns="0" rtlCol="0">
            <a:spAutoFit/>
          </a:bodyPr>
          <a:lstStyle/>
          <a:p>
            <a:pPr marL="12700">
              <a:lnSpc>
                <a:spcPct val="100000"/>
              </a:lnSpc>
              <a:spcBef>
                <a:spcPts val="100"/>
              </a:spcBef>
            </a:pPr>
            <a:r>
              <a:rPr sz="1000" spc="25">
                <a:latin typeface="Times New Roman" panose="02020603050405020304" pitchFamily="18" charset="0"/>
                <a:cs typeface="Times New Roman" panose="02020603050405020304" pitchFamily="18" charset="0"/>
              </a:rPr>
              <a:t>Mã</a:t>
            </a:r>
            <a:r>
              <a:rPr sz="1000" spc="-105">
                <a:latin typeface="Times New Roman" panose="02020603050405020304" pitchFamily="18" charset="0"/>
                <a:cs typeface="Times New Roman" panose="02020603050405020304" pitchFamily="18" charset="0"/>
              </a:rPr>
              <a:t> </a:t>
            </a:r>
            <a:r>
              <a:rPr sz="1000">
                <a:latin typeface="Times New Roman" panose="02020603050405020304" pitchFamily="18" charset="0"/>
                <a:cs typeface="Times New Roman" panose="02020603050405020304" pitchFamily="18" charset="0"/>
              </a:rPr>
              <a:t>Serial</a:t>
            </a:r>
          </a:p>
        </p:txBody>
      </p:sp>
      <p:sp>
        <p:nvSpPr>
          <p:cNvPr id="17" name="object 10"/>
          <p:cNvSpPr txBox="1"/>
          <p:nvPr/>
        </p:nvSpPr>
        <p:spPr>
          <a:xfrm>
            <a:off x="4547111" y="3820636"/>
            <a:ext cx="1386890" cy="320601"/>
          </a:xfrm>
          <a:prstGeom prst="rect">
            <a:avLst/>
          </a:prstGeom>
        </p:spPr>
        <p:txBody>
          <a:bodyPr vert="horz" wrap="square" lIns="0" tIns="12700" rIns="0" bIns="0" rtlCol="0">
            <a:spAutoFit/>
          </a:bodyPr>
          <a:lstStyle/>
          <a:p>
            <a:pPr marL="12700" marR="5080">
              <a:lnSpc>
                <a:spcPct val="100000"/>
              </a:lnSpc>
              <a:spcBef>
                <a:spcPts val="100"/>
              </a:spcBef>
            </a:pPr>
            <a:r>
              <a:rPr sz="1000" spc="-10">
                <a:latin typeface="Times New Roman" panose="02020603050405020304" pitchFamily="18" charset="0"/>
                <a:cs typeface="Times New Roman" panose="02020603050405020304" pitchFamily="18" charset="0"/>
              </a:rPr>
              <a:t>Logo </a:t>
            </a:r>
            <a:r>
              <a:rPr lang="en-US" sz="1000" spc="-5" smtClean="0">
                <a:latin typeface="Times New Roman" panose="02020603050405020304" pitchFamily="18" charset="0"/>
                <a:cs typeface="Times New Roman" panose="02020603050405020304" pitchFamily="18" charset="0"/>
              </a:rPr>
              <a:t>vCheck và Trung tâm MSMV quốc gia</a:t>
            </a:r>
            <a:endParaRPr sz="1000">
              <a:latin typeface="Times New Roman" panose="02020603050405020304" pitchFamily="18" charset="0"/>
              <a:cs typeface="Times New Roman" panose="02020603050405020304" pitchFamily="18" charset="0"/>
            </a:endParaRPr>
          </a:p>
        </p:txBody>
      </p:sp>
      <p:sp>
        <p:nvSpPr>
          <p:cNvPr id="18" name="object 11"/>
          <p:cNvSpPr/>
          <p:nvPr/>
        </p:nvSpPr>
        <p:spPr>
          <a:xfrm>
            <a:off x="4807107" y="2010074"/>
            <a:ext cx="1275895" cy="460277"/>
          </a:xfrm>
          <a:custGeom>
            <a:avLst/>
            <a:gdLst/>
            <a:ahLst/>
            <a:cxnLst/>
            <a:rect l="l" t="t" r="r" b="b"/>
            <a:pathLst>
              <a:path w="1909445" h="439419">
                <a:moveTo>
                  <a:pt x="1908821" y="438899"/>
                </a:moveTo>
                <a:lnTo>
                  <a:pt x="1140522" y="0"/>
                </a:lnTo>
              </a:path>
              <a:path w="1909445" h="439419">
                <a:moveTo>
                  <a:pt x="1165197" y="5099"/>
                </a:moveTo>
                <a:lnTo>
                  <a:pt x="0" y="5099"/>
                </a:lnTo>
              </a:path>
            </a:pathLst>
          </a:custGeom>
          <a:solidFill>
            <a:srgbClr val="FF0000"/>
          </a:solidFill>
          <a:ln w="9524">
            <a:solidFill>
              <a:srgbClr val="FF0000"/>
            </a:solidFill>
          </a:ln>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19" name="object 12"/>
          <p:cNvSpPr txBox="1"/>
          <p:nvPr/>
        </p:nvSpPr>
        <p:spPr>
          <a:xfrm>
            <a:off x="4967567" y="1832360"/>
            <a:ext cx="671510" cy="166712"/>
          </a:xfrm>
          <a:prstGeom prst="rect">
            <a:avLst/>
          </a:prstGeom>
        </p:spPr>
        <p:txBody>
          <a:bodyPr vert="horz" wrap="square" lIns="0" tIns="12700" rIns="0" bIns="0" rtlCol="0">
            <a:spAutoFit/>
          </a:bodyPr>
          <a:lstStyle/>
          <a:p>
            <a:pPr marL="12700">
              <a:lnSpc>
                <a:spcPct val="100000"/>
              </a:lnSpc>
              <a:spcBef>
                <a:spcPts val="100"/>
              </a:spcBef>
            </a:pPr>
            <a:r>
              <a:rPr sz="1000" spc="-30">
                <a:latin typeface="Times New Roman" panose="02020603050405020304" pitchFamily="18" charset="0"/>
                <a:cs typeface="Times New Roman" panose="02020603050405020304" pitchFamily="18" charset="0"/>
              </a:rPr>
              <a:t>Tên</a:t>
            </a:r>
            <a:r>
              <a:rPr sz="1000" spc="-125">
                <a:latin typeface="Times New Roman" panose="02020603050405020304" pitchFamily="18" charset="0"/>
                <a:cs typeface="Times New Roman" panose="02020603050405020304" pitchFamily="18" charset="0"/>
              </a:rPr>
              <a:t> </a:t>
            </a:r>
            <a:r>
              <a:rPr sz="1000" spc="60">
                <a:latin typeface="Times New Roman" panose="02020603050405020304" pitchFamily="18" charset="0"/>
                <a:cs typeface="Times New Roman" panose="02020603050405020304" pitchFamily="18" charset="0"/>
              </a:rPr>
              <a:t>tem</a:t>
            </a:r>
            <a:endParaRPr sz="1000">
              <a:latin typeface="Times New Roman" panose="02020603050405020304" pitchFamily="18" charset="0"/>
              <a:cs typeface="Times New Roman" panose="02020603050405020304" pitchFamily="18" charset="0"/>
            </a:endParaRPr>
          </a:p>
        </p:txBody>
      </p:sp>
      <p:sp>
        <p:nvSpPr>
          <p:cNvPr id="20" name="TextBox 19"/>
          <p:cNvSpPr txBox="1"/>
          <p:nvPr/>
        </p:nvSpPr>
        <p:spPr>
          <a:xfrm>
            <a:off x="5794212" y="2547965"/>
            <a:ext cx="2286203" cy="215444"/>
          </a:xfrm>
          <a:prstGeom prst="rect">
            <a:avLst/>
          </a:prstGeom>
          <a:noFill/>
        </p:spPr>
        <p:txBody>
          <a:bodyPr wrap="none" rtlCol="0">
            <a:spAutoFit/>
          </a:bodyPr>
          <a:lstStyle/>
          <a:p>
            <a:r>
              <a:rPr lang="en-US" sz="800" b="1" smtClean="0">
                <a:solidFill>
                  <a:srgbClr val="FF0000"/>
                </a:solidFill>
                <a:latin typeface="Times New Roman" panose="02020603050405020304" pitchFamily="18" charset="0"/>
                <a:cs typeface="Times New Roman" panose="02020603050405020304" pitchFamily="18" charset="0"/>
              </a:rPr>
              <a:t>TEM TRUY XUẤT NGUỒN GỐC SẢN PHẨM</a:t>
            </a:r>
            <a:endParaRPr lang="en-US" sz="800" b="1">
              <a:solidFill>
                <a:srgbClr val="FF0000"/>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5824248" y="2519329"/>
            <a:ext cx="2209800" cy="9761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10098" t="9444" r="74415" b="83519"/>
          <a:stretch/>
        </p:blipFill>
        <p:spPr>
          <a:xfrm>
            <a:off x="6216666" y="3217803"/>
            <a:ext cx="383236" cy="177356"/>
          </a:xfrm>
          <a:prstGeom prst="rect">
            <a:avLst/>
          </a:prstGeom>
        </p:spPr>
      </p:pic>
      <p:pic>
        <p:nvPicPr>
          <p:cNvPr id="23" name="Picture 22"/>
          <p:cNvPicPr>
            <a:picLocks noChangeAspect="1"/>
          </p:cNvPicPr>
          <p:nvPr/>
        </p:nvPicPr>
        <p:blipFill rotWithShape="1">
          <a:blip r:embed="rId4"/>
          <a:srcRect l="10177" t="9761" r="9325" b="11061"/>
          <a:stretch/>
        </p:blipFill>
        <p:spPr>
          <a:xfrm>
            <a:off x="7102776" y="2720307"/>
            <a:ext cx="600399" cy="611332"/>
          </a:xfrm>
          <a:prstGeom prst="rect">
            <a:avLst/>
          </a:prstGeom>
        </p:spPr>
      </p:pic>
      <p:sp>
        <p:nvSpPr>
          <p:cNvPr id="24" name="TextBox 23"/>
          <p:cNvSpPr txBox="1"/>
          <p:nvPr/>
        </p:nvSpPr>
        <p:spPr>
          <a:xfrm rot="5400000">
            <a:off x="7469860" y="2972976"/>
            <a:ext cx="740422" cy="184666"/>
          </a:xfrm>
          <a:prstGeom prst="rect">
            <a:avLst/>
          </a:prstGeom>
          <a:noFill/>
        </p:spPr>
        <p:txBody>
          <a:bodyPr wrap="square" rtlCol="0">
            <a:spAutoFit/>
          </a:bodyPr>
          <a:lstStyle/>
          <a:p>
            <a:r>
              <a:rPr lang="en-US" sz="600" smtClean="0">
                <a:latin typeface="Times New Roman" panose="02020603050405020304" pitchFamily="18" charset="0"/>
                <a:cs typeface="Times New Roman" panose="02020603050405020304" pitchFamily="18" charset="0"/>
              </a:rPr>
              <a:t>VTT-012345678</a:t>
            </a:r>
            <a:endParaRPr lang="en-US" sz="600">
              <a:latin typeface="Times New Roman" panose="02020603050405020304" pitchFamily="18" charset="0"/>
              <a:cs typeface="Times New Roman" panose="02020603050405020304" pitchFamily="18" charset="0"/>
            </a:endParaRPr>
          </a:p>
        </p:txBody>
      </p:sp>
      <p:sp>
        <p:nvSpPr>
          <p:cNvPr id="25" name="TextBox 24"/>
          <p:cNvSpPr txBox="1"/>
          <p:nvPr/>
        </p:nvSpPr>
        <p:spPr>
          <a:xfrm>
            <a:off x="6846064" y="3296398"/>
            <a:ext cx="986167" cy="184666"/>
          </a:xfrm>
          <a:prstGeom prst="rect">
            <a:avLst/>
          </a:prstGeom>
          <a:noFill/>
        </p:spPr>
        <p:txBody>
          <a:bodyPr wrap="none" rtlCol="0">
            <a:spAutoFit/>
          </a:bodyPr>
          <a:lstStyle/>
          <a:p>
            <a:r>
              <a:rPr lang="en-US" sz="600" smtClean="0">
                <a:latin typeface="Times New Roman" panose="02020603050405020304" pitchFamily="18" charset="0"/>
                <a:cs typeface="Times New Roman" panose="02020603050405020304" pitchFamily="18" charset="0"/>
              </a:rPr>
              <a:t>Quét QR code để kiểm tra</a:t>
            </a:r>
            <a:endParaRPr lang="en-US" sz="600">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5"/>
          <a:stretch>
            <a:fillRect/>
          </a:stretch>
        </p:blipFill>
        <p:spPr>
          <a:xfrm>
            <a:off x="5948217" y="3164407"/>
            <a:ext cx="234232" cy="242472"/>
          </a:xfrm>
          <a:prstGeom prst="rect">
            <a:avLst/>
          </a:prstGeom>
        </p:spPr>
      </p:pic>
      <p:pic>
        <p:nvPicPr>
          <p:cNvPr id="27" name="Picture 26"/>
          <p:cNvPicPr>
            <a:picLocks noChangeAspect="1"/>
          </p:cNvPicPr>
          <p:nvPr/>
        </p:nvPicPr>
        <p:blipFill rotWithShape="1">
          <a:blip r:embed="rId6"/>
          <a:srcRect l="13545" r="22667"/>
          <a:stretch/>
        </p:blipFill>
        <p:spPr>
          <a:xfrm>
            <a:off x="6458907" y="2730713"/>
            <a:ext cx="593246" cy="542004"/>
          </a:xfrm>
          <a:prstGeom prst="rect">
            <a:avLst/>
          </a:prstGeom>
        </p:spPr>
      </p:pic>
      <p:sp>
        <p:nvSpPr>
          <p:cNvPr id="29" name="TextBox 28"/>
          <p:cNvSpPr txBox="1"/>
          <p:nvPr/>
        </p:nvSpPr>
        <p:spPr>
          <a:xfrm>
            <a:off x="5775385" y="2738235"/>
            <a:ext cx="731290" cy="400110"/>
          </a:xfrm>
          <a:prstGeom prst="rect">
            <a:avLst/>
          </a:prstGeom>
          <a:noFill/>
        </p:spPr>
        <p:txBody>
          <a:bodyPr wrap="none" rtlCol="0">
            <a:spAutoFit/>
          </a:bodyPr>
          <a:lstStyle/>
          <a:p>
            <a:pPr algn="ctr"/>
            <a:r>
              <a:rPr lang="en-US" sz="1000" smtClean="0">
                <a:latin typeface="Times New Roman" panose="02020603050405020304" pitchFamily="18" charset="0"/>
                <a:cs typeface="Times New Roman" panose="02020603050405020304" pitchFamily="18" charset="0"/>
              </a:rPr>
              <a:t>Vải </a:t>
            </a:r>
            <a:endParaRPr lang="en-US" sz="1000">
              <a:latin typeface="Times New Roman" panose="02020603050405020304" pitchFamily="18" charset="0"/>
              <a:cs typeface="Times New Roman" panose="02020603050405020304" pitchFamily="18" charset="0"/>
            </a:endParaRPr>
          </a:p>
          <a:p>
            <a:pPr algn="ctr"/>
            <a:r>
              <a:rPr lang="en-US" sz="1000" smtClean="0">
                <a:latin typeface="Times New Roman" panose="02020603050405020304" pitchFamily="18" charset="0"/>
                <a:cs typeface="Times New Roman" panose="02020603050405020304" pitchFamily="18" charset="0"/>
              </a:rPr>
              <a:t>Bắc Giang</a:t>
            </a:r>
          </a:p>
        </p:txBody>
      </p:sp>
      <p:cxnSp>
        <p:nvCxnSpPr>
          <p:cNvPr id="30" name="Straight Connector 29"/>
          <p:cNvCxnSpPr/>
          <p:nvPr/>
        </p:nvCxnSpPr>
        <p:spPr>
          <a:xfrm flipH="1">
            <a:off x="5912737" y="3481064"/>
            <a:ext cx="316783" cy="688556"/>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4547111" y="4169620"/>
            <a:ext cx="1378518" cy="416"/>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547111" y="2691642"/>
            <a:ext cx="1091966" cy="400110"/>
          </a:xfrm>
          <a:prstGeom prst="rect">
            <a:avLst/>
          </a:prstGeom>
          <a:noFill/>
        </p:spPr>
        <p:txBody>
          <a:bodyPr wrap="none" rtlCol="0">
            <a:spAutoFit/>
          </a:bodyPr>
          <a:lstStyle/>
          <a:p>
            <a:r>
              <a:rPr lang="en-US" sz="1000" smtClean="0">
                <a:latin typeface="Times New Roman" panose="02020603050405020304" pitchFamily="18" charset="0"/>
                <a:cs typeface="Times New Roman" panose="02020603050405020304" pitchFamily="18" charset="0"/>
              </a:rPr>
              <a:t>Design riêng </a:t>
            </a:r>
          </a:p>
          <a:p>
            <a:r>
              <a:rPr lang="en-US" sz="1000" smtClean="0">
                <a:latin typeface="Times New Roman" panose="02020603050405020304" pitchFamily="18" charset="0"/>
                <a:cs typeface="Times New Roman" panose="02020603050405020304" pitchFamily="18" charset="0"/>
              </a:rPr>
              <a:t>của doanh nghiệp</a:t>
            </a:r>
            <a:endParaRPr lang="en-US" sz="1000">
              <a:latin typeface="Times New Roman" panose="02020603050405020304" pitchFamily="18" charset="0"/>
              <a:cs typeface="Times New Roman" panose="02020603050405020304" pitchFamily="18" charset="0"/>
            </a:endParaRPr>
          </a:p>
        </p:txBody>
      </p:sp>
      <p:cxnSp>
        <p:nvCxnSpPr>
          <p:cNvPr id="33" name="Straight Connector 32"/>
          <p:cNvCxnSpPr/>
          <p:nvPr/>
        </p:nvCxnSpPr>
        <p:spPr>
          <a:xfrm flipV="1">
            <a:off x="4547111" y="3091752"/>
            <a:ext cx="1229077" cy="12432"/>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13294" y="2748338"/>
            <a:ext cx="1436757"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34048" y="3296398"/>
            <a:ext cx="386664" cy="214162"/>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98584" y="3499564"/>
            <a:ext cx="693478"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oup 39"/>
          <p:cNvGrpSpPr>
            <a:grpSpLocks/>
          </p:cNvGrpSpPr>
          <p:nvPr/>
        </p:nvGrpSpPr>
        <p:grpSpPr bwMode="auto">
          <a:xfrm>
            <a:off x="416068" y="609600"/>
            <a:ext cx="3589967" cy="5999196"/>
            <a:chOff x="864691" y="677007"/>
            <a:chExt cx="6655044" cy="8818850"/>
          </a:xfrm>
        </p:grpSpPr>
        <p:sp>
          <p:nvSpPr>
            <p:cNvPr id="41" name="Rectangle: Rounded Corners 3"/>
            <p:cNvSpPr/>
            <p:nvPr/>
          </p:nvSpPr>
          <p:spPr>
            <a:xfrm>
              <a:off x="869817" y="731228"/>
              <a:ext cx="6649918" cy="8764629"/>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latin typeface="Times New Roman" panose="02020603050405020304" pitchFamily="18" charset="0"/>
                <a:cs typeface="Times New Roman" panose="02020603050405020304" pitchFamily="18" charset="0"/>
              </a:endParaRPr>
            </a:p>
          </p:txBody>
        </p:sp>
        <p:sp>
          <p:nvSpPr>
            <p:cNvPr id="42" name="Freeform: Shape 23"/>
            <p:cNvSpPr/>
            <p:nvPr/>
          </p:nvSpPr>
          <p:spPr>
            <a:xfrm>
              <a:off x="864691" y="677007"/>
              <a:ext cx="6617777" cy="712740"/>
            </a:xfrm>
            <a:custGeom>
              <a:avLst/>
              <a:gdLst>
                <a:gd name="connsiteX0" fmla="*/ 348930 w 5669345"/>
                <a:gd name="connsiteY0" fmla="*/ 0 h 697860"/>
                <a:gd name="connsiteX1" fmla="*/ 5320415 w 5669345"/>
                <a:gd name="connsiteY1" fmla="*/ 0 h 697860"/>
                <a:gd name="connsiteX2" fmla="*/ 5669345 w 5669345"/>
                <a:gd name="connsiteY2" fmla="*/ 348930 h 697860"/>
                <a:gd name="connsiteX3" fmla="*/ 5669344 w 5669345"/>
                <a:gd name="connsiteY3" fmla="*/ 348930 h 697860"/>
                <a:gd name="connsiteX4" fmla="*/ 5320414 w 5669345"/>
                <a:gd name="connsiteY4" fmla="*/ 697860 h 697860"/>
                <a:gd name="connsiteX5" fmla="*/ 348930 w 5669345"/>
                <a:gd name="connsiteY5" fmla="*/ 697859 h 697860"/>
                <a:gd name="connsiteX6" fmla="*/ 0 w 5669345"/>
                <a:gd name="connsiteY6" fmla="*/ 697859 h 697860"/>
                <a:gd name="connsiteX7" fmla="*/ 0 w 5669345"/>
                <a:gd name="connsiteY7" fmla="*/ 348930 h 697860"/>
                <a:gd name="connsiteX8" fmla="*/ 0 w 5669345"/>
                <a:gd name="connsiteY8" fmla="*/ 348929 h 697860"/>
                <a:gd name="connsiteX9" fmla="*/ 0 w 5669345"/>
                <a:gd name="connsiteY9" fmla="*/ 343175 h 697860"/>
                <a:gd name="connsiteX10" fmla="*/ 1162 w 5669345"/>
                <a:gd name="connsiteY10" fmla="*/ 343175 h 697860"/>
                <a:gd name="connsiteX11" fmla="*/ 27421 w 5669345"/>
                <a:gd name="connsiteY11" fmla="*/ 213111 h 697860"/>
                <a:gd name="connsiteX12" fmla="*/ 348930 w 5669345"/>
                <a:gd name="connsiteY12" fmla="*/ 0 h 69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69345" h="697860">
                  <a:moveTo>
                    <a:pt x="348930" y="0"/>
                  </a:moveTo>
                  <a:lnTo>
                    <a:pt x="5320415" y="0"/>
                  </a:lnTo>
                  <a:cubicBezTo>
                    <a:pt x="5513124" y="0"/>
                    <a:pt x="5669345" y="156221"/>
                    <a:pt x="5669345" y="348930"/>
                  </a:cubicBezTo>
                  <a:lnTo>
                    <a:pt x="5669344" y="348930"/>
                  </a:lnTo>
                  <a:cubicBezTo>
                    <a:pt x="5669344" y="541639"/>
                    <a:pt x="5513123" y="697860"/>
                    <a:pt x="5320414" y="697860"/>
                  </a:cubicBezTo>
                  <a:lnTo>
                    <a:pt x="348930" y="697859"/>
                  </a:lnTo>
                  <a:lnTo>
                    <a:pt x="0" y="697859"/>
                  </a:lnTo>
                  <a:lnTo>
                    <a:pt x="0" y="348930"/>
                  </a:lnTo>
                  <a:lnTo>
                    <a:pt x="0" y="348929"/>
                  </a:lnTo>
                  <a:lnTo>
                    <a:pt x="0" y="343175"/>
                  </a:lnTo>
                  <a:lnTo>
                    <a:pt x="1162" y="343175"/>
                  </a:lnTo>
                  <a:lnTo>
                    <a:pt x="27421" y="213111"/>
                  </a:lnTo>
                  <a:cubicBezTo>
                    <a:pt x="80391" y="87874"/>
                    <a:pt x="204398" y="0"/>
                    <a:pt x="348930"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latin typeface="Times New Roman" panose="02020603050405020304" pitchFamily="18" charset="0"/>
                <a:cs typeface="Times New Roman" panose="02020603050405020304" pitchFamily="18" charset="0"/>
              </a:endParaRPr>
            </a:p>
          </p:txBody>
        </p:sp>
        <p:sp>
          <p:nvSpPr>
            <p:cNvPr id="43" name="TextBox 25"/>
            <p:cNvSpPr>
              <a:spLocks noChangeArrowheads="1"/>
            </p:cNvSpPr>
            <p:nvPr/>
          </p:nvSpPr>
          <p:spPr bwMode="auto">
            <a:xfrm>
              <a:off x="869816" y="732422"/>
              <a:ext cx="6649915" cy="906642"/>
            </a:xfrm>
            <a:prstGeom prst="roundRect">
              <a:avLst>
                <a:gd name="adj" fmla="val 3531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arabun" charset="-34"/>
                </a:defRPr>
              </a:lvl1pPr>
              <a:lvl2pPr marL="742950" indent="-285750">
                <a:lnSpc>
                  <a:spcPct val="90000"/>
                </a:lnSpc>
                <a:spcBef>
                  <a:spcPts val="500"/>
                </a:spcBef>
                <a:buFont typeface="Arial" panose="020B0604020202020204" pitchFamily="34" charset="0"/>
                <a:buChar char="•"/>
                <a:defRPr sz="2400">
                  <a:solidFill>
                    <a:schemeClr val="tx1"/>
                  </a:solidFill>
                  <a:latin typeface="Sarabun" charset="-34"/>
                </a:defRPr>
              </a:lvl2pPr>
              <a:lvl3pPr marL="1143000" indent="-228600">
                <a:lnSpc>
                  <a:spcPct val="90000"/>
                </a:lnSpc>
                <a:spcBef>
                  <a:spcPts val="500"/>
                </a:spcBef>
                <a:buFont typeface="Arial" panose="020B0604020202020204" pitchFamily="34" charset="0"/>
                <a:buChar char="•"/>
                <a:defRPr sz="2000">
                  <a:solidFill>
                    <a:schemeClr val="tx1"/>
                  </a:solidFill>
                  <a:latin typeface="Sarabun" charset="-34"/>
                </a:defRPr>
              </a:lvl3pPr>
              <a:lvl4pPr marL="1600200" indent="-228600">
                <a:lnSpc>
                  <a:spcPct val="90000"/>
                </a:lnSpc>
                <a:spcBef>
                  <a:spcPts val="500"/>
                </a:spcBef>
                <a:buFont typeface="Arial" panose="020B0604020202020204" pitchFamily="34" charset="0"/>
                <a:buChar char="•"/>
                <a:defRPr>
                  <a:solidFill>
                    <a:schemeClr val="tx1"/>
                  </a:solidFill>
                  <a:latin typeface="Sarabun" charset="-34"/>
                </a:defRPr>
              </a:lvl4pPr>
              <a:lvl5pPr marL="2057400" indent="-228600">
                <a:lnSpc>
                  <a:spcPct val="90000"/>
                </a:lnSpc>
                <a:spcBef>
                  <a:spcPts val="500"/>
                </a:spcBef>
                <a:buFont typeface="Arial" panose="020B0604020202020204" pitchFamily="34" charset="0"/>
                <a:buChar char="•"/>
                <a:defRPr>
                  <a:solidFill>
                    <a:schemeClr val="tx1"/>
                  </a:solidFill>
                  <a:latin typeface="Sarabun" charset="-34"/>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arabun" charset="-34"/>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arabun" charset="-34"/>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arabun" charset="-34"/>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arabun" charset="-34"/>
                </a:defRPr>
              </a:lvl9pPr>
            </a:lstStyle>
            <a:p>
              <a:pPr algn="ctr">
                <a:lnSpc>
                  <a:spcPct val="100000"/>
                </a:lnSpc>
                <a:spcBef>
                  <a:spcPct val="0"/>
                </a:spcBef>
                <a:buFontTx/>
                <a:buNone/>
              </a:pPr>
              <a:r>
                <a:rPr lang="en-US" altLang="en-US" sz="1800" b="1" smtClean="0">
                  <a:solidFill>
                    <a:schemeClr val="bg1"/>
                  </a:solidFill>
                  <a:latin typeface="Times New Roman" panose="02020603050405020304" pitchFamily="18" charset="0"/>
                  <a:cs typeface="Times New Roman" panose="02020603050405020304" pitchFamily="18" charset="0"/>
                </a:rPr>
                <a:t>Truy xuất thông tin</a:t>
              </a:r>
              <a:endParaRPr lang="en-US" altLang="en-US" sz="1800" b="1">
                <a:solidFill>
                  <a:schemeClr val="bg1"/>
                </a:solidFill>
                <a:latin typeface="Times New Roman" panose="02020603050405020304" pitchFamily="18" charset="0"/>
                <a:cs typeface="Times New Roman" panose="02020603050405020304" pitchFamily="18" charset="0"/>
              </a:endParaRPr>
            </a:p>
          </p:txBody>
        </p:sp>
      </p:grpSp>
      <p:sp>
        <p:nvSpPr>
          <p:cNvPr id="5" name="TextBox 4"/>
          <p:cNvSpPr txBox="1"/>
          <p:nvPr/>
        </p:nvSpPr>
        <p:spPr>
          <a:xfrm>
            <a:off x="483158" y="1075975"/>
            <a:ext cx="3413024" cy="5632311"/>
          </a:xfrm>
          <a:prstGeom prst="rect">
            <a:avLst/>
          </a:prstGeom>
          <a:noFill/>
        </p:spPr>
        <p:txBody>
          <a:bodyPr wrap="square" rtlCol="0">
            <a:spAutoFit/>
          </a:bodyPr>
          <a:lstStyle/>
          <a:p>
            <a:pPr marL="285750" indent="-285750" algn="just">
              <a:buFontTx/>
              <a:buChar char="-"/>
            </a:pPr>
            <a:r>
              <a:rPr lang="en-US" dirty="0" err="1" smtClean="0">
                <a:latin typeface="Times New Roman" panose="02020603050405020304" pitchFamily="18" charset="0"/>
                <a:cs typeface="Times New Roman" panose="02020603050405020304" pitchFamily="18" charset="0"/>
              </a:rPr>
              <a:t>Thông</a:t>
            </a:r>
            <a:r>
              <a:rPr lang="en-US" dirty="0" smtClean="0">
                <a:latin typeface="Times New Roman" panose="02020603050405020304" pitchFamily="18" charset="0"/>
                <a:cs typeface="Times New Roman" panose="02020603050405020304" pitchFamily="18" charset="0"/>
              </a:rPr>
              <a:t> tin </a:t>
            </a:r>
            <a:r>
              <a:rPr lang="en-US" dirty="0" err="1" smtClean="0">
                <a:latin typeface="Times New Roman" panose="02020603050405020304" pitchFamily="18" charset="0"/>
                <a:cs typeface="Times New Roman" panose="02020603050405020304" pitchFamily="18" charset="0"/>
              </a:rPr>
              <a:t>về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phẩm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được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doanh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nghiệp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cung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cấp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nhập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theo</a:t>
            </a:r>
            <a:r>
              <a:rPr lang="en-US" dirty="0" smtClean="0">
                <a:latin typeface="Times New Roman" panose="02020603050405020304" pitchFamily="18" charset="0"/>
                <a:cs typeface="Times New Roman" panose="02020603050405020304" pitchFamily="18" charset="0"/>
              </a:rPr>
              <a:t> form </a:t>
            </a:r>
            <a:r>
              <a:rPr lang="en-US" dirty="0" err="1" smtClean="0">
                <a:latin typeface="Times New Roman" panose="02020603050405020304" pitchFamily="18" charset="0"/>
                <a:cs typeface="Times New Roman" panose="02020603050405020304" pitchFamily="18" charset="0"/>
              </a:rPr>
              <a:t>định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sẵn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hệ</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thống</a:t>
            </a:r>
            <a:r>
              <a:rPr lang="en-US" dirty="0" smtClean="0">
                <a:latin typeface="Times New Roman" panose="02020603050405020304" pitchFamily="18" charset="0"/>
                <a:cs typeface="Times New Roman" panose="02020603050405020304" pitchFamily="18" charset="0"/>
              </a:rPr>
              <a:t>. </a:t>
            </a:r>
          </a:p>
          <a:p>
            <a:pPr marL="285750" indent="-285750" algn="just">
              <a:buFontTx/>
              <a:buChar char="-"/>
            </a:pPr>
            <a:r>
              <a:rPr lang="en-US" dirty="0" smtClean="0">
                <a:latin typeface="Times New Roman" panose="02020603050405020304" pitchFamily="18" charset="0"/>
                <a:cs typeface="Times New Roman" panose="02020603050405020304" pitchFamily="18" charset="0"/>
              </a:rPr>
              <a:t>Sau </a:t>
            </a:r>
            <a:r>
              <a:rPr lang="en-US" dirty="0" err="1" smtClean="0">
                <a:latin typeface="Times New Roman" panose="02020603050405020304" pitchFamily="18" charset="0"/>
                <a:cs typeface="Times New Roman" panose="02020603050405020304" pitchFamily="18" charset="0"/>
              </a:rPr>
              <a:t>khi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quét</a:t>
            </a:r>
            <a:r>
              <a:rPr lang="en-US" dirty="0" smtClean="0">
                <a:latin typeface="Times New Roman" panose="02020603050405020304" pitchFamily="18" charset="0"/>
                <a:cs typeface="Times New Roman" panose="02020603050405020304" pitchFamily="18" charset="0"/>
              </a:rPr>
              <a:t> tem QR </a:t>
            </a:r>
            <a:r>
              <a:rPr lang="en-US" dirty="0" err="1" smtClean="0">
                <a:latin typeface="Times New Roman" panose="02020603050405020304" pitchFamily="18" charset="0"/>
                <a:cs typeface="Times New Roman" panose="02020603050405020304" pitchFamily="18" charset="0"/>
              </a:rPr>
              <a:t>bằng</a:t>
            </a:r>
            <a:r>
              <a:rPr lang="en-US" dirty="0" smtClean="0">
                <a:latin typeface="Times New Roman" panose="02020603050405020304" pitchFamily="18" charset="0"/>
                <a:cs typeface="Times New Roman" panose="02020603050405020304" pitchFamily="18" charset="0"/>
              </a:rPr>
              <a:t> smartphone, </a:t>
            </a:r>
            <a:r>
              <a:rPr lang="en-US" dirty="0" err="1" smtClean="0">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dùng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xem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được</a:t>
            </a:r>
            <a:r>
              <a:rPr lang="en-US" dirty="0" smtClean="0">
                <a:latin typeface="Times New Roman" panose="02020603050405020304" pitchFamily="18" charset="0"/>
                <a:cs typeface="Times New Roman" panose="02020603050405020304" pitchFamily="18" charset="0"/>
              </a:rPr>
              <a:t> chi </a:t>
            </a:r>
            <a:r>
              <a:rPr lang="en-US" dirty="0" err="1" smtClean="0">
                <a:latin typeface="Times New Roman" panose="02020603050405020304" pitchFamily="18" charset="0"/>
                <a:cs typeface="Times New Roman" panose="02020603050405020304" pitchFamily="18" charset="0"/>
              </a:rPr>
              <a:t>tiết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thông</a:t>
            </a:r>
            <a:r>
              <a:rPr lang="en-US" dirty="0" smtClean="0">
                <a:latin typeface="Times New Roman" panose="02020603050405020304" pitchFamily="18" charset="0"/>
                <a:cs typeface="Times New Roman" panose="02020603050405020304" pitchFamily="18" charset="0"/>
              </a:rPr>
              <a:t> tin </a:t>
            </a:r>
            <a:r>
              <a:rPr lang="en-US" dirty="0" err="1" smtClean="0">
                <a:latin typeface="Times New Roman" panose="02020603050405020304" pitchFamily="18" charset="0"/>
                <a:cs typeface="Times New Roman" panose="02020603050405020304" pitchFamily="18" charset="0"/>
              </a:rPr>
              <a:t>về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phẩm</a:t>
            </a:r>
            <a:r>
              <a:rPr lang="en-US" dirty="0" smtClean="0">
                <a:latin typeface="Times New Roman" panose="02020603050405020304" pitchFamily="18" charset="0"/>
                <a:cs typeface="Times New Roman" panose="02020603050405020304" pitchFamily="18" charset="0"/>
              </a:rPr>
              <a:t>.</a:t>
            </a:r>
          </a:p>
          <a:p>
            <a:pPr marL="285750" indent="-285750" algn="just">
              <a:buFontTx/>
              <a:buChar char="-"/>
            </a:pPr>
            <a:r>
              <a:rPr lang="en-US" dirty="0" smtClean="0">
                <a:latin typeface="Times New Roman" panose="02020603050405020304" pitchFamily="18" charset="0"/>
                <a:cs typeface="Times New Roman" panose="02020603050405020304" pitchFamily="18" charset="0"/>
              </a:rPr>
              <a:t>Tem QR in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bao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bì</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phẩm</a:t>
            </a:r>
            <a:r>
              <a:rPr lang="en-US" dirty="0" smtClean="0">
                <a:latin typeface="Times New Roman" panose="02020603050405020304" pitchFamily="18" charset="0"/>
                <a:cs typeface="Times New Roman" panose="02020603050405020304" pitchFamily="18" charset="0"/>
              </a:rPr>
              <a:t> </a:t>
            </a:r>
            <a:r>
              <a:rPr lang="en-US" b="1" i="1" dirty="0" err="1" smtClean="0">
                <a:solidFill>
                  <a:srgbClr val="FF0000"/>
                </a:solidFill>
                <a:latin typeface="Times New Roman" panose="02020603050405020304" pitchFamily="18" charset="0"/>
                <a:cs typeface="Times New Roman" panose="02020603050405020304" pitchFamily="18" charset="0"/>
              </a:rPr>
              <a:t>không</a:t>
            </a:r>
            <a:r>
              <a:rPr lang="en-US" b="1" i="1" dirty="0" smtClean="0">
                <a:solidFill>
                  <a:srgbClr val="FF0000"/>
                </a:solidFill>
                <a:latin typeface="Times New Roman" panose="02020603050405020304" pitchFamily="18" charset="0"/>
                <a:cs typeface="Times New Roman" panose="02020603050405020304" pitchFamily="18" charset="0"/>
              </a:rPr>
              <a:t> </a:t>
            </a:r>
            <a:r>
              <a:rPr lang="en-US" b="1" i="1" dirty="0" err="1" smtClean="0">
                <a:solidFill>
                  <a:srgbClr val="FF0000"/>
                </a:solidFill>
                <a:latin typeface="Times New Roman" panose="02020603050405020304" pitchFamily="18" charset="0"/>
                <a:cs typeface="Times New Roman" panose="02020603050405020304" pitchFamily="18" charset="0"/>
              </a:rPr>
              <a:t>cần</a:t>
            </a:r>
            <a:r>
              <a:rPr lang="en-US" b="1" i="1" dirty="0" smtClean="0">
                <a:solidFill>
                  <a:srgbClr val="FF0000"/>
                </a:solidFill>
                <a:latin typeface="Times New Roman" panose="02020603050405020304" pitchFamily="18" charset="0"/>
                <a:cs typeface="Times New Roman" panose="02020603050405020304" pitchFamily="18" charset="0"/>
              </a:rPr>
              <a:t> in </a:t>
            </a:r>
            <a:r>
              <a:rPr lang="en-US" b="1" i="1" dirty="0" err="1" smtClean="0">
                <a:solidFill>
                  <a:srgbClr val="FF0000"/>
                </a:solidFill>
                <a:latin typeface="Times New Roman" panose="02020603050405020304" pitchFamily="18" charset="0"/>
                <a:cs typeface="Times New Roman" panose="02020603050405020304" pitchFamily="18" charset="0"/>
              </a:rPr>
              <a:t>dạng</a:t>
            </a:r>
            <a:r>
              <a:rPr lang="en-US" b="1" i="1" dirty="0" smtClean="0">
                <a:solidFill>
                  <a:srgbClr val="FF0000"/>
                </a:solidFill>
                <a:latin typeface="Times New Roman" panose="02020603050405020304" pitchFamily="18" charset="0"/>
                <a:cs typeface="Times New Roman" panose="02020603050405020304" pitchFamily="18" charset="0"/>
              </a:rPr>
              <a:t> </a:t>
            </a:r>
            <a:r>
              <a:rPr lang="en-US" b="1" i="1" dirty="0" err="1" smtClean="0">
                <a:solidFill>
                  <a:srgbClr val="FF0000"/>
                </a:solidFill>
                <a:latin typeface="Times New Roman" panose="02020603050405020304" pitchFamily="18" charset="0"/>
                <a:cs typeface="Times New Roman" panose="02020603050405020304" pitchFamily="18" charset="0"/>
              </a:rPr>
              <a:t>phủ</a:t>
            </a:r>
            <a:r>
              <a:rPr lang="en-US" b="1" i="1" dirty="0" smtClean="0">
                <a:solidFill>
                  <a:srgbClr val="FF0000"/>
                </a:solidFill>
                <a:latin typeface="Times New Roman" panose="02020603050405020304" pitchFamily="18" charset="0"/>
                <a:cs typeface="Times New Roman" panose="02020603050405020304" pitchFamily="18" charset="0"/>
              </a:rPr>
              <a:t> </a:t>
            </a:r>
            <a:r>
              <a:rPr lang="en-US" b="1" i="1" dirty="0" err="1" smtClean="0">
                <a:solidFill>
                  <a:srgbClr val="FF0000"/>
                </a:solidFill>
                <a:latin typeface="Times New Roman" panose="02020603050405020304" pitchFamily="18" charset="0"/>
                <a:cs typeface="Times New Roman" panose="02020603050405020304" pitchFamily="18" charset="0"/>
              </a:rPr>
              <a:t>cào</a:t>
            </a:r>
            <a:r>
              <a:rPr lang="en-US" b="1" i="1" dirty="0" smtClean="0">
                <a:solidFill>
                  <a:srgbClr val="FF0000"/>
                </a:solidFill>
                <a:latin typeface="Times New Roman" panose="02020603050405020304" pitchFamily="18" charset="0"/>
                <a:cs typeface="Times New Roman" panose="02020603050405020304" pitchFamily="18" charset="0"/>
              </a:rPr>
              <a:t> hay tem </a:t>
            </a:r>
            <a:r>
              <a:rPr lang="en-US" b="1" i="1" dirty="0" err="1" smtClean="0">
                <a:solidFill>
                  <a:srgbClr val="FF0000"/>
                </a:solidFill>
                <a:latin typeface="Times New Roman" panose="02020603050405020304" pitchFamily="18" charset="0"/>
                <a:cs typeface="Times New Roman" panose="02020603050405020304" pitchFamily="18" charset="0"/>
              </a:rPr>
              <a:t>vỡ</a:t>
            </a:r>
            <a:r>
              <a:rPr lang="en-US" dirty="0" smtClean="0">
                <a:latin typeface="Times New Roman" panose="02020603050405020304" pitchFamily="18" charset="0"/>
                <a:cs typeface="Times New Roman" panose="02020603050405020304" pitchFamily="18" charset="0"/>
              </a:rPr>
              <a:t>.</a:t>
            </a:r>
          </a:p>
          <a:p>
            <a:pPr marL="285750" indent="-285750" algn="just">
              <a:buFontTx/>
              <a:buChar char="-"/>
            </a:pPr>
            <a:r>
              <a:rPr lang="en-US" dirty="0" err="1" smtClean="0">
                <a:latin typeface="Times New Roman" panose="02020603050405020304" pitchFamily="18" charset="0"/>
                <a:cs typeface="Times New Roman" panose="02020603050405020304" pitchFamily="18" charset="0"/>
              </a:rPr>
              <a:t>Thông</a:t>
            </a:r>
            <a:r>
              <a:rPr lang="en-US" dirty="0" smtClean="0">
                <a:latin typeface="Times New Roman" panose="02020603050405020304" pitchFamily="18" charset="0"/>
                <a:cs typeface="Times New Roman" panose="02020603050405020304" pitchFamily="18" charset="0"/>
              </a:rPr>
              <a:t> tin </a:t>
            </a:r>
            <a:r>
              <a:rPr lang="en-US" dirty="0" err="1" smtClean="0">
                <a:latin typeface="Times New Roman" panose="02020603050405020304" pitchFamily="18" charset="0"/>
                <a:cs typeface="Times New Roman" panose="02020603050405020304" pitchFamily="18" charset="0"/>
              </a:rPr>
              <a:t>hiểu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quét</a:t>
            </a:r>
            <a:r>
              <a:rPr lang="en-US" dirty="0" smtClean="0">
                <a:latin typeface="Times New Roman" panose="02020603050405020304" pitchFamily="18" charset="0"/>
                <a:cs typeface="Times New Roman" panose="02020603050405020304" pitchFamily="18" charset="0"/>
              </a:rPr>
              <a:t> tem </a:t>
            </a:r>
            <a:r>
              <a:rPr lang="en-US" dirty="0" err="1" smtClean="0">
                <a:latin typeface="Times New Roman" panose="02020603050405020304" pitchFamily="18" charset="0"/>
                <a:cs typeface="Times New Roman" panose="02020603050405020304" pitchFamily="18" charset="0"/>
              </a:rPr>
              <a:t>chỉ</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phục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vụ</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việc</a:t>
            </a:r>
            <a:r>
              <a:rPr lang="en-US" dirty="0" smtClean="0">
                <a:latin typeface="Times New Roman" panose="02020603050405020304" pitchFamily="18" charset="0"/>
                <a:cs typeface="Times New Roman" panose="02020603050405020304" pitchFamily="18" charset="0"/>
              </a:rPr>
              <a:t> view </a:t>
            </a:r>
            <a:r>
              <a:rPr lang="en-US" dirty="0" err="1" smtClean="0">
                <a:latin typeface="Times New Roman" panose="02020603050405020304" pitchFamily="18" charset="0"/>
                <a:cs typeface="Times New Roman" panose="02020603050405020304" pitchFamily="18" charset="0"/>
              </a:rPr>
              <a:t>thông</a:t>
            </a:r>
            <a:r>
              <a:rPr lang="en-US" dirty="0" smtClean="0">
                <a:latin typeface="Times New Roman" panose="02020603050405020304" pitchFamily="18" charset="0"/>
                <a:cs typeface="Times New Roman" panose="02020603050405020304" pitchFamily="18" charset="0"/>
              </a:rPr>
              <a:t> tin </a:t>
            </a:r>
            <a:r>
              <a:rPr lang="en-US" dirty="0" err="1" smtClean="0">
                <a:latin typeface="Times New Roman" panose="02020603050405020304" pitchFamily="18" charset="0"/>
                <a:cs typeface="Times New Roman" panose="02020603050405020304" pitchFamily="18" charset="0"/>
              </a:rPr>
              <a:t>sản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phẩm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chưa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biết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được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phẩm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thật</a:t>
            </a:r>
            <a:r>
              <a:rPr lang="en-US" dirty="0" smtClean="0">
                <a:latin typeface="Times New Roman" panose="02020603050405020304" pitchFamily="18" charset="0"/>
                <a:cs typeface="Times New Roman" panose="02020603050405020304" pitchFamily="18" charset="0"/>
              </a:rPr>
              <a:t> hay </a:t>
            </a:r>
            <a:r>
              <a:rPr lang="en-US" dirty="0" err="1" smtClean="0">
                <a:latin typeface="Times New Roman" panose="02020603050405020304" pitchFamily="18" charset="0"/>
                <a:cs typeface="Times New Roman" panose="02020603050405020304" pitchFamily="18" charset="0"/>
              </a:rPr>
              <a:t>giả</a:t>
            </a:r>
            <a:r>
              <a:rPr lang="en-US" dirty="0" smtClean="0">
                <a:latin typeface="Times New Roman" panose="02020603050405020304" pitchFamily="18" charset="0"/>
                <a:cs typeface="Times New Roman" panose="02020603050405020304" pitchFamily="18" charset="0"/>
              </a:rPr>
              <a:t>.</a:t>
            </a:r>
          </a:p>
          <a:p>
            <a:pPr marL="285750" indent="-285750" algn="just">
              <a:buFontTx/>
              <a:buChar char="-"/>
            </a:pPr>
            <a:r>
              <a:rPr lang="en-US" dirty="0" err="1" smtClean="0">
                <a:solidFill>
                  <a:srgbClr val="FF0000"/>
                </a:solidFill>
                <a:latin typeface="Times New Roman" panose="02020603050405020304" pitchFamily="18" charset="0"/>
                <a:cs typeface="Times New Roman" panose="02020603050405020304" pitchFamily="18" charset="0"/>
              </a:rPr>
              <a:t>Tính</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năng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áp</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dụng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cho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các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mặt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hàng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có</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giá</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thành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rẻ</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thông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dụng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các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mặt</a:t>
            </a:r>
            <a:r>
              <a:rPr lang="en-US" dirty="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hàng</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Dược</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phẩm</a:t>
            </a:r>
            <a:r>
              <a:rPr lang="en-US" dirty="0" smtClean="0">
                <a:solidFill>
                  <a:srgbClr val="FF0000"/>
                </a:solidFill>
                <a:latin typeface="Times New Roman" panose="02020603050405020304" pitchFamily="18" charset="0"/>
                <a:cs typeface="Times New Roman" panose="02020603050405020304" pitchFamily="18" charset="0"/>
              </a:rPr>
              <a:t> -  </a:t>
            </a:r>
            <a:r>
              <a:rPr lang="en-US" dirty="0" err="1">
                <a:solidFill>
                  <a:srgbClr val="FF0000"/>
                </a:solidFill>
                <a:latin typeface="Times New Roman" panose="02020603050405020304" pitchFamily="18" charset="0"/>
                <a:cs typeface="Times New Roman" panose="02020603050405020304" pitchFamily="18" charset="0"/>
              </a:rPr>
              <a:t>Nông</a:t>
            </a:r>
            <a:r>
              <a:rPr lang="en-US" dirty="0">
                <a:solidFill>
                  <a:srgbClr val="FF0000"/>
                </a:solidFill>
                <a:latin typeface="Times New Roman" panose="02020603050405020304" pitchFamily="18" charset="0"/>
                <a:cs typeface="Times New Roman" panose="02020603050405020304" pitchFamily="18" charset="0"/>
              </a:rPr>
              <a:t> – </a:t>
            </a:r>
            <a:r>
              <a:rPr lang="en-US" dirty="0" err="1">
                <a:solidFill>
                  <a:srgbClr val="FF0000"/>
                </a:solidFill>
                <a:latin typeface="Times New Roman" panose="02020603050405020304" pitchFamily="18" charset="0"/>
                <a:cs typeface="Times New Roman" panose="02020603050405020304" pitchFamily="18" charset="0"/>
              </a:rPr>
              <a:t>Lâm</a:t>
            </a:r>
            <a:r>
              <a:rPr lang="en-US" dirty="0">
                <a:solidFill>
                  <a:srgbClr val="FF0000"/>
                </a:solidFill>
                <a:latin typeface="Times New Roman" panose="02020603050405020304" pitchFamily="18" charset="0"/>
                <a:cs typeface="Times New Roman" panose="02020603050405020304" pitchFamily="18" charset="0"/>
              </a:rPr>
              <a:t> – </a:t>
            </a:r>
            <a:r>
              <a:rPr lang="en-US" dirty="0" err="1">
                <a:solidFill>
                  <a:srgbClr val="FF0000"/>
                </a:solidFill>
                <a:latin typeface="Times New Roman" panose="02020603050405020304" pitchFamily="18" charset="0"/>
                <a:cs typeface="Times New Roman" panose="02020603050405020304" pitchFamily="18" charset="0"/>
              </a:rPr>
              <a:t>Thủy</a:t>
            </a:r>
            <a:r>
              <a:rPr lang="en-US" dirty="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hải</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sản</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285750" indent="-285750" algn="just">
              <a:buFontTx/>
              <a:buChar char="-"/>
            </a:pPr>
            <a:endParaRPr lang="en-US" dirty="0">
              <a:latin typeface="Times New Roman" panose="02020603050405020304" pitchFamily="18" charset="0"/>
              <a:cs typeface="Times New Roman" panose="02020603050405020304" pitchFamily="18" charset="0"/>
            </a:endParaRPr>
          </a:p>
        </p:txBody>
      </p:sp>
      <p:pic>
        <p:nvPicPr>
          <p:cNvPr id="44" name="Google Shape;509;gc41cb29266_0_233"/>
          <p:cNvPicPr preferRelativeResize="0"/>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a:stretch>
            <a:fillRect/>
          </a:stretch>
        </p:blipFill>
        <p:spPr>
          <a:xfrm>
            <a:off x="9838576" y="1289446"/>
            <a:ext cx="2073368" cy="3992393"/>
          </a:xfrm>
          <a:prstGeom prst="roundRect">
            <a:avLst>
              <a:gd name="adj" fmla="val 16667"/>
            </a:avLst>
          </a:prstGeom>
          <a:noFill/>
          <a:ln>
            <a:noFill/>
          </a:ln>
          <a:effectLst>
            <a:outerShdw blurRad="50800" dist="38100" dir="2700000" algn="tl" rotWithShape="0">
              <a:srgbClr val="000000">
                <a:alpha val="40000"/>
              </a:srgbClr>
            </a:outerShdw>
          </a:effectLst>
        </p:spPr>
      </p:pic>
      <p:pic>
        <p:nvPicPr>
          <p:cNvPr id="45" name="Picture 44"/>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t="10943" b="10943"/>
          <a:stretch/>
        </p:blipFill>
        <p:spPr>
          <a:xfrm>
            <a:off x="9953720" y="1844948"/>
            <a:ext cx="1857280" cy="3022250"/>
          </a:xfrm>
          <a:prstGeom prst="rect">
            <a:avLst/>
          </a:prstGeom>
        </p:spPr>
      </p:pic>
    </p:spTree>
    <p:extLst>
      <p:ext uri="{BB962C8B-B14F-4D97-AF65-F5344CB8AC3E}">
        <p14:creationId xmlns:p14="http://schemas.microsoft.com/office/powerpoint/2010/main" val="60415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1">
            <a:extLst>
              <a:ext uri="{FF2B5EF4-FFF2-40B4-BE49-F238E27FC236}">
                <a16:creationId xmlns="" xmlns:a16="http://schemas.microsoft.com/office/drawing/2014/main" id="{FC6F6453-B2F5-4C11-81D5-4672DD424672}"/>
              </a:ext>
            </a:extLst>
          </p:cNvPr>
          <p:cNvSpPr/>
          <p:nvPr/>
        </p:nvSpPr>
        <p:spPr>
          <a:xfrm>
            <a:off x="0" y="0"/>
            <a:ext cx="12192000" cy="536076"/>
          </a:xfrm>
          <a:custGeom>
            <a:avLst/>
            <a:gdLst/>
            <a:ahLst/>
            <a:cxnLst/>
            <a:rect l="l" t="t" r="r" b="b"/>
            <a:pathLst>
              <a:path w="10058400" h="375284">
                <a:moveTo>
                  <a:pt x="10058400" y="374904"/>
                </a:moveTo>
                <a:lnTo>
                  <a:pt x="0" y="374904"/>
                </a:lnTo>
                <a:lnTo>
                  <a:pt x="0" y="0"/>
                </a:lnTo>
                <a:lnTo>
                  <a:pt x="10058400" y="0"/>
                </a:lnTo>
                <a:lnTo>
                  <a:pt x="10058400" y="374904"/>
                </a:lnTo>
                <a:close/>
              </a:path>
            </a:pathLst>
          </a:custGeom>
          <a:solidFill>
            <a:schemeClr val="accent1"/>
          </a:solidFill>
        </p:spPr>
        <p:txBody>
          <a:bodyPr wrap="square" lIns="0" tIns="0" rIns="0" bIns="0" rtlCol="0"/>
          <a:lstStyle/>
          <a:p>
            <a:pPr algn="ctr"/>
            <a:r>
              <a:rPr lang="en-US" sz="2400" b="1" smtClean="0">
                <a:solidFill>
                  <a:schemeClr val="bg1"/>
                </a:solidFill>
                <a:latin typeface="Times New Roman" panose="02020603050405020304" pitchFamily="18" charset="0"/>
                <a:cs typeface="Times New Roman" panose="02020603050405020304" pitchFamily="18" charset="0"/>
              </a:rPr>
              <a:t>GIẢI PHÁP VCHECK – CHỐNG HÀNG GIẢ</a:t>
            </a:r>
            <a:endParaRPr sz="2400" b="1" dirty="0">
              <a:solidFill>
                <a:schemeClr val="bg1"/>
              </a:solidFill>
              <a:latin typeface="Times New Roman" panose="02020603050405020304" pitchFamily="18" charset="0"/>
              <a:cs typeface="Times New Roman" panose="02020603050405020304" pitchFamily="18" charset="0"/>
            </a:endParaRPr>
          </a:p>
        </p:txBody>
      </p:sp>
      <p:grpSp>
        <p:nvGrpSpPr>
          <p:cNvPr id="40" name="Group 39"/>
          <p:cNvGrpSpPr>
            <a:grpSpLocks/>
          </p:cNvGrpSpPr>
          <p:nvPr/>
        </p:nvGrpSpPr>
        <p:grpSpPr bwMode="auto">
          <a:xfrm>
            <a:off x="216235" y="762000"/>
            <a:ext cx="3597605" cy="5867400"/>
            <a:chOff x="864691" y="677007"/>
            <a:chExt cx="6655044" cy="8818850"/>
          </a:xfrm>
        </p:grpSpPr>
        <p:sp>
          <p:nvSpPr>
            <p:cNvPr id="41" name="Rectangle: Rounded Corners 3"/>
            <p:cNvSpPr/>
            <p:nvPr/>
          </p:nvSpPr>
          <p:spPr>
            <a:xfrm>
              <a:off x="869817" y="731228"/>
              <a:ext cx="6649918" cy="8764629"/>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latin typeface="Times New Roman" panose="02020603050405020304" pitchFamily="18" charset="0"/>
                <a:cs typeface="Times New Roman" panose="02020603050405020304" pitchFamily="18" charset="0"/>
              </a:endParaRPr>
            </a:p>
          </p:txBody>
        </p:sp>
        <p:sp>
          <p:nvSpPr>
            <p:cNvPr id="42" name="Freeform: Shape 23"/>
            <p:cNvSpPr/>
            <p:nvPr/>
          </p:nvSpPr>
          <p:spPr>
            <a:xfrm>
              <a:off x="864691" y="677007"/>
              <a:ext cx="6617779" cy="589971"/>
            </a:xfrm>
            <a:custGeom>
              <a:avLst/>
              <a:gdLst>
                <a:gd name="connsiteX0" fmla="*/ 348930 w 5669345"/>
                <a:gd name="connsiteY0" fmla="*/ 0 h 697860"/>
                <a:gd name="connsiteX1" fmla="*/ 5320415 w 5669345"/>
                <a:gd name="connsiteY1" fmla="*/ 0 h 697860"/>
                <a:gd name="connsiteX2" fmla="*/ 5669345 w 5669345"/>
                <a:gd name="connsiteY2" fmla="*/ 348930 h 697860"/>
                <a:gd name="connsiteX3" fmla="*/ 5669344 w 5669345"/>
                <a:gd name="connsiteY3" fmla="*/ 348930 h 697860"/>
                <a:gd name="connsiteX4" fmla="*/ 5320414 w 5669345"/>
                <a:gd name="connsiteY4" fmla="*/ 697860 h 697860"/>
                <a:gd name="connsiteX5" fmla="*/ 348930 w 5669345"/>
                <a:gd name="connsiteY5" fmla="*/ 697859 h 697860"/>
                <a:gd name="connsiteX6" fmla="*/ 0 w 5669345"/>
                <a:gd name="connsiteY6" fmla="*/ 697859 h 697860"/>
                <a:gd name="connsiteX7" fmla="*/ 0 w 5669345"/>
                <a:gd name="connsiteY7" fmla="*/ 348930 h 697860"/>
                <a:gd name="connsiteX8" fmla="*/ 0 w 5669345"/>
                <a:gd name="connsiteY8" fmla="*/ 348929 h 697860"/>
                <a:gd name="connsiteX9" fmla="*/ 0 w 5669345"/>
                <a:gd name="connsiteY9" fmla="*/ 343175 h 697860"/>
                <a:gd name="connsiteX10" fmla="*/ 1162 w 5669345"/>
                <a:gd name="connsiteY10" fmla="*/ 343175 h 697860"/>
                <a:gd name="connsiteX11" fmla="*/ 27421 w 5669345"/>
                <a:gd name="connsiteY11" fmla="*/ 213111 h 697860"/>
                <a:gd name="connsiteX12" fmla="*/ 348930 w 5669345"/>
                <a:gd name="connsiteY12" fmla="*/ 0 h 69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69345" h="697860">
                  <a:moveTo>
                    <a:pt x="348930" y="0"/>
                  </a:moveTo>
                  <a:lnTo>
                    <a:pt x="5320415" y="0"/>
                  </a:lnTo>
                  <a:cubicBezTo>
                    <a:pt x="5513124" y="0"/>
                    <a:pt x="5669345" y="156221"/>
                    <a:pt x="5669345" y="348930"/>
                  </a:cubicBezTo>
                  <a:lnTo>
                    <a:pt x="5669344" y="348930"/>
                  </a:lnTo>
                  <a:cubicBezTo>
                    <a:pt x="5669344" y="541639"/>
                    <a:pt x="5513123" y="697860"/>
                    <a:pt x="5320414" y="697860"/>
                  </a:cubicBezTo>
                  <a:lnTo>
                    <a:pt x="348930" y="697859"/>
                  </a:lnTo>
                  <a:lnTo>
                    <a:pt x="0" y="697859"/>
                  </a:lnTo>
                  <a:lnTo>
                    <a:pt x="0" y="348930"/>
                  </a:lnTo>
                  <a:lnTo>
                    <a:pt x="0" y="348929"/>
                  </a:lnTo>
                  <a:lnTo>
                    <a:pt x="0" y="343175"/>
                  </a:lnTo>
                  <a:lnTo>
                    <a:pt x="1162" y="343175"/>
                  </a:lnTo>
                  <a:lnTo>
                    <a:pt x="27421" y="213111"/>
                  </a:lnTo>
                  <a:cubicBezTo>
                    <a:pt x="80391" y="87874"/>
                    <a:pt x="204398" y="0"/>
                    <a:pt x="348930"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latin typeface="Times New Roman" panose="02020603050405020304" pitchFamily="18" charset="0"/>
                <a:cs typeface="Times New Roman" panose="02020603050405020304" pitchFamily="18" charset="0"/>
              </a:endParaRPr>
            </a:p>
          </p:txBody>
        </p:sp>
        <p:sp>
          <p:nvSpPr>
            <p:cNvPr id="43" name="TextBox 25"/>
            <p:cNvSpPr>
              <a:spLocks noChangeArrowheads="1"/>
            </p:cNvSpPr>
            <p:nvPr/>
          </p:nvSpPr>
          <p:spPr bwMode="auto">
            <a:xfrm>
              <a:off x="869816" y="732422"/>
              <a:ext cx="6649916" cy="831088"/>
            </a:xfrm>
            <a:prstGeom prst="roundRect">
              <a:avLst>
                <a:gd name="adj" fmla="val 3531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arabun" charset="-34"/>
                </a:defRPr>
              </a:lvl1pPr>
              <a:lvl2pPr marL="742950" indent="-285750">
                <a:lnSpc>
                  <a:spcPct val="90000"/>
                </a:lnSpc>
                <a:spcBef>
                  <a:spcPts val="500"/>
                </a:spcBef>
                <a:buFont typeface="Arial" panose="020B0604020202020204" pitchFamily="34" charset="0"/>
                <a:buChar char="•"/>
                <a:defRPr sz="2400">
                  <a:solidFill>
                    <a:schemeClr val="tx1"/>
                  </a:solidFill>
                  <a:latin typeface="Sarabun" charset="-34"/>
                </a:defRPr>
              </a:lvl2pPr>
              <a:lvl3pPr marL="1143000" indent="-228600">
                <a:lnSpc>
                  <a:spcPct val="90000"/>
                </a:lnSpc>
                <a:spcBef>
                  <a:spcPts val="500"/>
                </a:spcBef>
                <a:buFont typeface="Arial" panose="020B0604020202020204" pitchFamily="34" charset="0"/>
                <a:buChar char="•"/>
                <a:defRPr sz="2000">
                  <a:solidFill>
                    <a:schemeClr val="tx1"/>
                  </a:solidFill>
                  <a:latin typeface="Sarabun" charset="-34"/>
                </a:defRPr>
              </a:lvl3pPr>
              <a:lvl4pPr marL="1600200" indent="-228600">
                <a:lnSpc>
                  <a:spcPct val="90000"/>
                </a:lnSpc>
                <a:spcBef>
                  <a:spcPts val="500"/>
                </a:spcBef>
                <a:buFont typeface="Arial" panose="020B0604020202020204" pitchFamily="34" charset="0"/>
                <a:buChar char="•"/>
                <a:defRPr>
                  <a:solidFill>
                    <a:schemeClr val="tx1"/>
                  </a:solidFill>
                  <a:latin typeface="Sarabun" charset="-34"/>
                </a:defRPr>
              </a:lvl4pPr>
              <a:lvl5pPr marL="2057400" indent="-228600">
                <a:lnSpc>
                  <a:spcPct val="90000"/>
                </a:lnSpc>
                <a:spcBef>
                  <a:spcPts val="500"/>
                </a:spcBef>
                <a:buFont typeface="Arial" panose="020B0604020202020204" pitchFamily="34" charset="0"/>
                <a:buChar char="•"/>
                <a:defRPr>
                  <a:solidFill>
                    <a:schemeClr val="tx1"/>
                  </a:solidFill>
                  <a:latin typeface="Sarabun" charset="-34"/>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arabun" charset="-34"/>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arabun" charset="-34"/>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arabun" charset="-34"/>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arabun" charset="-34"/>
                </a:defRPr>
              </a:lvl9pPr>
            </a:lstStyle>
            <a:p>
              <a:pPr algn="ctr">
                <a:lnSpc>
                  <a:spcPct val="100000"/>
                </a:lnSpc>
                <a:spcBef>
                  <a:spcPct val="0"/>
                </a:spcBef>
                <a:buFontTx/>
                <a:buNone/>
              </a:pPr>
              <a:r>
                <a:rPr lang="en-US" altLang="en-US" sz="1600" b="1" smtClean="0">
                  <a:solidFill>
                    <a:schemeClr val="bg1"/>
                  </a:solidFill>
                  <a:latin typeface="Times New Roman" panose="02020603050405020304" pitchFamily="18" charset="0"/>
                  <a:cs typeface="Times New Roman" panose="02020603050405020304" pitchFamily="18" charset="0"/>
                </a:rPr>
                <a:t>Giải pháp số hóa quy trình chống giả</a:t>
              </a:r>
              <a:endParaRPr lang="en-US" altLang="en-US" sz="1600" b="1">
                <a:solidFill>
                  <a:schemeClr val="bg1"/>
                </a:solidFill>
                <a:latin typeface="Times New Roman" panose="02020603050405020304" pitchFamily="18" charset="0"/>
                <a:cs typeface="Times New Roman" panose="02020603050405020304" pitchFamily="18" charset="0"/>
              </a:endParaRPr>
            </a:p>
          </p:txBody>
        </p:sp>
      </p:grpSp>
      <p:sp>
        <p:nvSpPr>
          <p:cNvPr id="5" name="TextBox 4"/>
          <p:cNvSpPr txBox="1"/>
          <p:nvPr/>
        </p:nvSpPr>
        <p:spPr>
          <a:xfrm>
            <a:off x="298979" y="1201730"/>
            <a:ext cx="3434821" cy="5755422"/>
          </a:xfrm>
          <a:prstGeom prst="rect">
            <a:avLst/>
          </a:prstGeom>
          <a:noFill/>
        </p:spPr>
        <p:txBody>
          <a:bodyPr wrap="square" rtlCol="0">
            <a:spAutoFit/>
          </a:bodyPr>
          <a:lstStyle/>
          <a:p>
            <a:pPr marL="285750" indent="-285750" algn="just">
              <a:buFontTx/>
              <a:buChar char="-"/>
            </a:pPr>
            <a:r>
              <a:rPr lang="en-US" sz="1600" dirty="0" err="1" smtClean="0">
                <a:latin typeface="Times New Roman" panose="02020603050405020304" pitchFamily="18" charset="0"/>
                <a:cs typeface="Times New Roman" panose="02020603050405020304" pitchFamily="18" charset="0"/>
              </a:rPr>
              <a:t>Mỗi</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sản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phẩm</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được</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dán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một</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mã</a:t>
            </a:r>
            <a:r>
              <a:rPr lang="en-US" sz="1600" dirty="0" smtClean="0">
                <a:latin typeface="Times New Roman" panose="02020603050405020304" pitchFamily="18" charset="0"/>
                <a:cs typeface="Times New Roman" panose="02020603050405020304" pitchFamily="18" charset="0"/>
              </a:rPr>
              <a:t> QR Code </a:t>
            </a:r>
            <a:r>
              <a:rPr lang="en-US" sz="1600" dirty="0" err="1" smtClean="0">
                <a:latin typeface="Times New Roman" panose="02020603050405020304" pitchFamily="18" charset="0"/>
                <a:cs typeface="Times New Roman" panose="02020603050405020304" pitchFamily="18" charset="0"/>
              </a:rPr>
              <a:t>ứng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dụng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công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nghệ</a:t>
            </a:r>
            <a:r>
              <a:rPr lang="en-US" sz="1600" dirty="0" smtClean="0">
                <a:latin typeface="Times New Roman" panose="02020603050405020304" pitchFamily="18" charset="0"/>
                <a:cs typeface="Times New Roman" panose="02020603050405020304" pitchFamily="18" charset="0"/>
              </a:rPr>
              <a:t> code </a:t>
            </a:r>
            <a:r>
              <a:rPr lang="en-US" sz="1600" dirty="0" err="1" smtClean="0">
                <a:latin typeface="Times New Roman" panose="02020603050405020304" pitchFamily="18" charset="0"/>
                <a:cs typeface="Times New Roman" panose="02020603050405020304" pitchFamily="18" charset="0"/>
              </a:rPr>
              <a:t>biến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đổi</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duy</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nhất</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để</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mã</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hóa</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thông</a:t>
            </a:r>
            <a:r>
              <a:rPr lang="en-US" sz="1600" dirty="0" smtClean="0">
                <a:latin typeface="Times New Roman" panose="02020603050405020304" pitchFamily="18" charset="0"/>
                <a:cs typeface="Times New Roman" panose="02020603050405020304" pitchFamily="18" charset="0"/>
              </a:rPr>
              <a:t> tin </a:t>
            </a:r>
            <a:r>
              <a:rPr lang="en-US" sz="1600" dirty="0" err="1" smtClean="0">
                <a:latin typeface="Times New Roman" panose="02020603050405020304" pitchFamily="18" charset="0"/>
                <a:cs typeface="Times New Roman" panose="02020603050405020304" pitchFamily="18" charset="0"/>
              </a:rPr>
              <a:t>sản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phẩm</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không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thể</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làm</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giả</a:t>
            </a:r>
            <a:r>
              <a:rPr lang="en-US" sz="1600" dirty="0" smtClean="0">
                <a:latin typeface="Times New Roman" panose="02020603050405020304" pitchFamily="18" charset="0"/>
                <a:cs typeface="Times New Roman" panose="02020603050405020304" pitchFamily="18" charset="0"/>
              </a:rPr>
              <a:t>.</a:t>
            </a:r>
          </a:p>
          <a:p>
            <a:pPr marL="285750" indent="-285750" algn="just">
              <a:buFontTx/>
              <a:buChar char="-"/>
            </a:pPr>
            <a:r>
              <a:rPr lang="en-US" sz="1600" dirty="0" err="1" smtClean="0">
                <a:latin typeface="Times New Roman" panose="02020603050405020304" pitchFamily="18" charset="0"/>
                <a:cs typeface="Times New Roman" panose="02020603050405020304" pitchFamily="18" charset="0"/>
              </a:rPr>
              <a:t>Mã</a:t>
            </a:r>
            <a:r>
              <a:rPr lang="en-US" sz="1600" dirty="0" smtClean="0">
                <a:latin typeface="Times New Roman" panose="02020603050405020304" pitchFamily="18" charset="0"/>
                <a:cs typeface="Times New Roman" panose="02020603050405020304" pitchFamily="18" charset="0"/>
              </a:rPr>
              <a:t> QR Code </a:t>
            </a:r>
            <a:r>
              <a:rPr lang="en-US" sz="1600" dirty="0" err="1" smtClean="0">
                <a:latin typeface="Times New Roman" panose="02020603050405020304" pitchFamily="18" charset="0"/>
                <a:cs typeface="Times New Roman" panose="02020603050405020304" pitchFamily="18" charset="0"/>
              </a:rPr>
              <a:t>trên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mỗi</a:t>
            </a:r>
            <a:r>
              <a:rPr lang="en-US" sz="1600" dirty="0" smtClean="0">
                <a:latin typeface="Times New Roman" panose="02020603050405020304" pitchFamily="18" charset="0"/>
                <a:cs typeface="Times New Roman" panose="02020603050405020304" pitchFamily="18" charset="0"/>
              </a:rPr>
              <a:t> tem </a:t>
            </a:r>
            <a:r>
              <a:rPr lang="en-US" sz="1600" dirty="0" err="1" smtClean="0">
                <a:latin typeface="Times New Roman" panose="02020603050405020304" pitchFamily="18" charset="0"/>
                <a:cs typeface="Times New Roman" panose="02020603050405020304" pitchFamily="18" charset="0"/>
              </a:rPr>
              <a:t>chống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giả</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điện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tử</a:t>
            </a:r>
            <a:r>
              <a:rPr lang="en-US" sz="1600" dirty="0" smtClean="0">
                <a:latin typeface="Times New Roman" panose="02020603050405020304" pitchFamily="18" charset="0"/>
                <a:cs typeface="Times New Roman" panose="02020603050405020304" pitchFamily="18" charset="0"/>
              </a:rPr>
              <a:t> QR Code </a:t>
            </a:r>
            <a:r>
              <a:rPr lang="en-US" sz="1600" dirty="0" err="1" smtClean="0">
                <a:latin typeface="Times New Roman" panose="02020603050405020304" pitchFamily="18" charset="0"/>
                <a:cs typeface="Times New Roman" panose="02020603050405020304" pitchFamily="18" charset="0"/>
              </a:rPr>
              <a:t>là</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duy</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nhất</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và</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hoàn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toàn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khác</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biệt</a:t>
            </a:r>
            <a:r>
              <a:rPr lang="en-US" sz="1600" dirty="0" smtClean="0">
                <a:latin typeface="Times New Roman" panose="02020603050405020304" pitchFamily="18" charset="0"/>
                <a:cs typeface="Times New Roman" panose="02020603050405020304" pitchFamily="18" charset="0"/>
              </a:rPr>
              <a:t>.</a:t>
            </a:r>
          </a:p>
          <a:p>
            <a:pPr marL="285750" indent="-285750" algn="just">
              <a:buFontTx/>
              <a:buChar char="-"/>
            </a:pPr>
            <a:r>
              <a:rPr lang="en-US" sz="1600" dirty="0" smtClean="0">
                <a:latin typeface="Times New Roman" panose="02020603050405020304" pitchFamily="18" charset="0"/>
                <a:cs typeface="Times New Roman" panose="02020603050405020304" pitchFamily="18" charset="0"/>
              </a:rPr>
              <a:t>Tem </a:t>
            </a:r>
            <a:r>
              <a:rPr lang="en-US" sz="1600" dirty="0" err="1" smtClean="0">
                <a:latin typeface="Times New Roman" panose="02020603050405020304" pitchFamily="18" charset="0"/>
                <a:cs typeface="Times New Roman" panose="02020603050405020304" pitchFamily="18" charset="0"/>
              </a:rPr>
              <a:t>chống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giả</a:t>
            </a:r>
            <a:r>
              <a:rPr lang="en-US" sz="1600" dirty="0" smtClean="0">
                <a:latin typeface="Times New Roman" panose="02020603050405020304" pitchFamily="18" charset="0"/>
                <a:cs typeface="Times New Roman" panose="02020603050405020304" pitchFamily="18" charset="0"/>
              </a:rPr>
              <a:t> QR Code </a:t>
            </a:r>
            <a:r>
              <a:rPr lang="en-US" sz="1600" dirty="0" err="1" smtClean="0">
                <a:latin typeface="Times New Roman" panose="02020603050405020304" pitchFamily="18" charset="0"/>
                <a:cs typeface="Times New Roman" panose="02020603050405020304" pitchFamily="18" charset="0"/>
              </a:rPr>
              <a:t>giúp</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cảnh</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báo</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những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vị</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trí</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tồn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tại</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hàng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giả</a:t>
            </a:r>
            <a:r>
              <a:rPr lang="en-US" sz="1600" dirty="0" smtClean="0">
                <a:latin typeface="Times New Roman" panose="02020603050405020304" pitchFamily="18" charset="0"/>
                <a:cs typeface="Times New Roman" panose="02020603050405020304" pitchFamily="18" charset="0"/>
              </a:rPr>
              <a:t>. </a:t>
            </a:r>
            <a:r>
              <a:rPr lang="en-US" sz="1600" b="1" dirty="0" smtClean="0">
                <a:solidFill>
                  <a:srgbClr val="FF0000"/>
                </a:solidFill>
                <a:latin typeface="Times New Roman" panose="02020603050405020304" pitchFamily="18" charset="0"/>
                <a:cs typeface="Times New Roman" panose="02020603050405020304" pitchFamily="18" charset="0"/>
              </a:rPr>
              <a:t>Tem </a:t>
            </a:r>
            <a:r>
              <a:rPr lang="en-US" sz="1600" b="1" dirty="0" err="1" smtClean="0">
                <a:solidFill>
                  <a:srgbClr val="FF0000"/>
                </a:solidFill>
                <a:latin typeface="Times New Roman" panose="02020603050405020304" pitchFamily="18" charset="0"/>
                <a:cs typeface="Times New Roman" panose="02020603050405020304" pitchFamily="18" charset="0"/>
              </a:rPr>
              <a:t>cần</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err="1" smtClean="0">
                <a:solidFill>
                  <a:srgbClr val="FF0000"/>
                </a:solidFill>
                <a:latin typeface="Times New Roman" panose="02020603050405020304" pitchFamily="18" charset="0"/>
                <a:cs typeface="Times New Roman" panose="02020603050405020304" pitchFamily="18" charset="0"/>
              </a:rPr>
              <a:t>được</a:t>
            </a:r>
            <a:r>
              <a:rPr lang="en-US" sz="1600" b="1" dirty="0" smtClean="0">
                <a:solidFill>
                  <a:srgbClr val="FF0000"/>
                </a:solidFill>
                <a:latin typeface="Times New Roman" panose="02020603050405020304" pitchFamily="18" charset="0"/>
                <a:cs typeface="Times New Roman" panose="02020603050405020304" pitchFamily="18" charset="0"/>
              </a:rPr>
              <a:t> in </a:t>
            </a:r>
            <a:r>
              <a:rPr lang="en-US" sz="1600" b="1" dirty="0" err="1" smtClean="0">
                <a:solidFill>
                  <a:srgbClr val="FF0000"/>
                </a:solidFill>
                <a:latin typeface="Times New Roman" panose="02020603050405020304" pitchFamily="18" charset="0"/>
                <a:cs typeface="Times New Roman" panose="02020603050405020304" pitchFamily="18" charset="0"/>
              </a:rPr>
              <a:t>dạng</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err="1" smtClean="0">
                <a:solidFill>
                  <a:srgbClr val="FF0000"/>
                </a:solidFill>
                <a:latin typeface="Times New Roman" panose="02020603050405020304" pitchFamily="18" charset="0"/>
                <a:cs typeface="Times New Roman" panose="02020603050405020304" pitchFamily="18" charset="0"/>
              </a:rPr>
              <a:t>phủ</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err="1" smtClean="0">
                <a:solidFill>
                  <a:srgbClr val="FF0000"/>
                </a:solidFill>
                <a:latin typeface="Times New Roman" panose="02020603050405020304" pitchFamily="18" charset="0"/>
                <a:cs typeface="Times New Roman" panose="02020603050405020304" pitchFamily="18" charset="0"/>
              </a:rPr>
              <a:t>cào</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err="1" smtClean="0">
                <a:solidFill>
                  <a:srgbClr val="FF0000"/>
                </a:solidFill>
                <a:latin typeface="Times New Roman" panose="02020603050405020304" pitchFamily="18" charset="0"/>
                <a:cs typeface="Times New Roman" panose="02020603050405020304" pitchFamily="18" charset="0"/>
              </a:rPr>
              <a:t>để</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err="1" smtClean="0">
                <a:solidFill>
                  <a:srgbClr val="FF0000"/>
                </a:solidFill>
                <a:latin typeface="Times New Roman" panose="02020603050405020304" pitchFamily="18" charset="0"/>
                <a:cs typeface="Times New Roman" panose="02020603050405020304" pitchFamily="18" charset="0"/>
              </a:rPr>
              <a:t>để</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err="1" smtClean="0">
                <a:solidFill>
                  <a:srgbClr val="FF0000"/>
                </a:solidFill>
                <a:latin typeface="Times New Roman" panose="02020603050405020304" pitchFamily="18" charset="0"/>
                <a:cs typeface="Times New Roman" panose="02020603050405020304" pitchFamily="18" charset="0"/>
              </a:rPr>
              <a:t>đảm</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err="1" smtClean="0">
                <a:solidFill>
                  <a:srgbClr val="FF0000"/>
                </a:solidFill>
                <a:latin typeface="Times New Roman" panose="02020603050405020304" pitchFamily="18" charset="0"/>
                <a:cs typeface="Times New Roman" panose="02020603050405020304" pitchFamily="18" charset="0"/>
              </a:rPr>
              <a:t>bảo</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err="1" smtClean="0">
                <a:solidFill>
                  <a:srgbClr val="FF0000"/>
                </a:solidFill>
                <a:latin typeface="Times New Roman" panose="02020603050405020304" pitchFamily="18" charset="0"/>
                <a:cs typeface="Times New Roman" panose="02020603050405020304" pitchFamily="18" charset="0"/>
              </a:rPr>
              <a:t>tính</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err="1" smtClean="0">
                <a:solidFill>
                  <a:srgbClr val="FF0000"/>
                </a:solidFill>
                <a:latin typeface="Times New Roman" panose="02020603050405020304" pitchFamily="18" charset="0"/>
                <a:cs typeface="Times New Roman" panose="02020603050405020304" pitchFamily="18" charset="0"/>
              </a:rPr>
              <a:t>chống</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err="1" smtClean="0">
                <a:solidFill>
                  <a:srgbClr val="FF0000"/>
                </a:solidFill>
                <a:latin typeface="Times New Roman" panose="02020603050405020304" pitchFamily="18" charset="0"/>
                <a:cs typeface="Times New Roman" panose="02020603050405020304" pitchFamily="18" charset="0"/>
              </a:rPr>
              <a:t>giả</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err="1" smtClean="0">
                <a:solidFill>
                  <a:srgbClr val="FF0000"/>
                </a:solidFill>
                <a:latin typeface="Times New Roman" panose="02020603050405020304" pitchFamily="18" charset="0"/>
                <a:cs typeface="Times New Roman" panose="02020603050405020304" pitchFamily="18" charset="0"/>
              </a:rPr>
              <a:t>duy</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err="1" smtClean="0">
                <a:solidFill>
                  <a:srgbClr val="FF0000"/>
                </a:solidFill>
                <a:latin typeface="Times New Roman" panose="02020603050405020304" pitchFamily="18" charset="0"/>
                <a:cs typeface="Times New Roman" panose="02020603050405020304" pitchFamily="18" charset="0"/>
              </a:rPr>
              <a:t>nhất</a:t>
            </a:r>
            <a:r>
              <a:rPr lang="en-US" sz="1600" b="1"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Chỉ</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người</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mua</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hàng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thật</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mới</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được</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cào</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lớp</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phủ</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để</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truy</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xuất</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thông</a:t>
            </a:r>
            <a:r>
              <a:rPr lang="en-US" sz="1600" dirty="0" smtClean="0">
                <a:latin typeface="Times New Roman" panose="02020603050405020304" pitchFamily="18" charset="0"/>
                <a:cs typeface="Times New Roman" panose="02020603050405020304" pitchFamily="18" charset="0"/>
              </a:rPr>
              <a:t> tin ở </a:t>
            </a:r>
            <a:r>
              <a:rPr lang="en-US" sz="1600" dirty="0" err="1" smtClean="0">
                <a:latin typeface="Times New Roman" panose="02020603050405020304" pitchFamily="18" charset="0"/>
                <a:cs typeface="Times New Roman" panose="02020603050405020304" pitchFamily="18" charset="0"/>
              </a:rPr>
              <a:t>lần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quét</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đầu</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tiên</a:t>
            </a:r>
            <a:r>
              <a:rPr lang="en-US" sz="1600" dirty="0" smtClean="0">
                <a:latin typeface="Times New Roman" panose="02020603050405020304" pitchFamily="18" charset="0"/>
                <a:cs typeface="Times New Roman" panose="02020603050405020304" pitchFamily="18" charset="0"/>
              </a:rPr>
              <a:t>.</a:t>
            </a:r>
          </a:p>
          <a:p>
            <a:pPr marL="285750" indent="-285750" algn="just">
              <a:buFontTx/>
              <a:buChar char="-"/>
            </a:pPr>
            <a:r>
              <a:rPr lang="en-US" sz="1600" dirty="0" err="1" smtClean="0">
                <a:latin typeface="Times New Roman" panose="02020603050405020304" pitchFamily="18" charset="0"/>
                <a:cs typeface="Times New Roman" panose="02020603050405020304" pitchFamily="18" charset="0"/>
              </a:rPr>
              <a:t>Khi</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có</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hành</a:t>
            </a:r>
            <a:r>
              <a:rPr lang="en-US" sz="1600" dirty="0" smtClean="0">
                <a:latin typeface="Times New Roman" panose="02020603050405020304" pitchFamily="18" charset="0"/>
                <a:cs typeface="Times New Roman" panose="02020603050405020304" pitchFamily="18" charset="0"/>
              </a:rPr>
              <a:t> vi </a:t>
            </a:r>
            <a:r>
              <a:rPr lang="en-US" sz="1600" dirty="0" err="1" smtClean="0">
                <a:latin typeface="Times New Roman" panose="02020603050405020304" pitchFamily="18" charset="0"/>
                <a:cs typeface="Times New Roman" panose="02020603050405020304" pitchFamily="18" charset="0"/>
              </a:rPr>
              <a:t>quét</a:t>
            </a:r>
            <a:r>
              <a:rPr lang="en-US" sz="1600" dirty="0" smtClean="0">
                <a:latin typeface="Times New Roman" panose="02020603050405020304" pitchFamily="18" charset="0"/>
                <a:cs typeface="Times New Roman" panose="02020603050405020304" pitchFamily="18" charset="0"/>
              </a:rPr>
              <a:t> tem ở </a:t>
            </a:r>
            <a:r>
              <a:rPr lang="en-US" sz="1600" dirty="0" err="1" smtClean="0">
                <a:latin typeface="Times New Roman" panose="02020603050405020304" pitchFamily="18" charset="0"/>
                <a:cs typeface="Times New Roman" panose="02020603050405020304" pitchFamily="18" charset="0"/>
              </a:rPr>
              <a:t>lần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thứ</a:t>
            </a:r>
            <a:r>
              <a:rPr lang="en-US" sz="1600" dirty="0" smtClean="0">
                <a:latin typeface="Times New Roman" panose="02020603050405020304" pitchFamily="18" charset="0"/>
                <a:cs typeface="Times New Roman" panose="02020603050405020304" pitchFamily="18" charset="0"/>
              </a:rPr>
              <a:t> 2 </a:t>
            </a:r>
            <a:r>
              <a:rPr lang="en-US" sz="1600" dirty="0" err="1" smtClean="0">
                <a:latin typeface="Times New Roman" panose="02020603050405020304" pitchFamily="18" charset="0"/>
                <a:cs typeface="Times New Roman" panose="02020603050405020304" pitchFamily="18" charset="0"/>
              </a:rPr>
              <a:t>trở</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đi</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hệ</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thống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sẽ</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có</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cảnh</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báo</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cho</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người</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tiêu</a:t>
            </a:r>
            <a:r>
              <a:rPr lang="en-US" sz="1600" dirty="0" smtClean="0">
                <a:latin typeface="Times New Roman" panose="02020603050405020304" pitchFamily="18" charset="0"/>
                <a:cs typeface="Times New Roman" panose="02020603050405020304" pitchFamily="18" charset="0"/>
              </a:rPr>
              <a:t> dung.</a:t>
            </a:r>
          </a:p>
          <a:p>
            <a:pPr marL="285750" indent="-285750" algn="just">
              <a:buFontTx/>
              <a:buChar char="-"/>
            </a:pPr>
            <a:r>
              <a:rPr lang="en-US" sz="1600" dirty="0" err="1" smtClean="0">
                <a:solidFill>
                  <a:srgbClr val="FF0000"/>
                </a:solidFill>
                <a:latin typeface="Times New Roman" panose="02020603050405020304" pitchFamily="18" charset="0"/>
                <a:cs typeface="Times New Roman" panose="02020603050405020304" pitchFamily="18" charset="0"/>
              </a:rPr>
              <a:t>Áp</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dụng</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cho</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các</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mặt</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hàng</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có</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giá</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trị</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cao</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hoặc</a:t>
            </a:r>
            <a:r>
              <a:rPr lang="en-US" sz="1600" dirty="0" smtClean="0">
                <a:solidFill>
                  <a:srgbClr val="FF0000"/>
                </a:solidFill>
                <a:latin typeface="Times New Roman" panose="02020603050405020304" pitchFamily="18" charset="0"/>
                <a:cs typeface="Times New Roman" panose="02020603050405020304" pitchFamily="18" charset="0"/>
              </a:rPr>
              <a:t> hay </a:t>
            </a:r>
            <a:r>
              <a:rPr lang="en-US" sz="1600" dirty="0" err="1" smtClean="0">
                <a:solidFill>
                  <a:srgbClr val="FF0000"/>
                </a:solidFill>
                <a:latin typeface="Times New Roman" panose="02020603050405020304" pitchFamily="18" charset="0"/>
                <a:cs typeface="Times New Roman" panose="02020603050405020304" pitchFamily="18" charset="0"/>
              </a:rPr>
              <a:t>bị</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làm</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giả</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như</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dược</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phẩm</a:t>
            </a:r>
            <a:r>
              <a:rPr lang="en-US" sz="1600" dirty="0" smtClean="0">
                <a:solidFill>
                  <a:srgbClr val="FF0000"/>
                </a:solidFill>
                <a:latin typeface="Times New Roman" panose="02020603050405020304" pitchFamily="18" charset="0"/>
                <a:cs typeface="Times New Roman" panose="02020603050405020304" pitchFamily="18" charset="0"/>
              </a:rPr>
              <a:t> – </a:t>
            </a:r>
            <a:r>
              <a:rPr lang="en-US" sz="1600" dirty="0" err="1" smtClean="0">
                <a:solidFill>
                  <a:srgbClr val="FF0000"/>
                </a:solidFill>
                <a:latin typeface="Times New Roman" panose="02020603050405020304" pitchFamily="18" charset="0"/>
                <a:cs typeface="Times New Roman" panose="02020603050405020304" pitchFamily="18" charset="0"/>
              </a:rPr>
              <a:t>mỹ</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phẩm</a:t>
            </a:r>
            <a:r>
              <a:rPr lang="en-US" sz="1600" dirty="0" smtClean="0">
                <a:solidFill>
                  <a:srgbClr val="FF0000"/>
                </a:solidFill>
                <a:latin typeface="Times New Roman" panose="02020603050405020304" pitchFamily="18" charset="0"/>
                <a:cs typeface="Times New Roman" panose="02020603050405020304" pitchFamily="18" charset="0"/>
              </a:rPr>
              <a:t> – </a:t>
            </a:r>
            <a:r>
              <a:rPr lang="en-US" sz="1600" dirty="0" err="1" smtClean="0">
                <a:solidFill>
                  <a:srgbClr val="FF0000"/>
                </a:solidFill>
                <a:latin typeface="Times New Roman" panose="02020603050405020304" pitchFamily="18" charset="0"/>
                <a:cs typeface="Times New Roman" panose="02020603050405020304" pitchFamily="18" charset="0"/>
              </a:rPr>
              <a:t>rượu</a:t>
            </a:r>
            <a:r>
              <a:rPr lang="en-US" sz="1600" dirty="0" smtClean="0">
                <a:solidFill>
                  <a:srgbClr val="FF0000"/>
                </a:solidFill>
                <a:latin typeface="Times New Roman" panose="02020603050405020304" pitchFamily="18" charset="0"/>
                <a:cs typeface="Times New Roman" panose="02020603050405020304" pitchFamily="18" charset="0"/>
              </a:rPr>
              <a:t> – </a:t>
            </a:r>
            <a:r>
              <a:rPr lang="en-US" sz="1600" dirty="0" err="1" smtClean="0">
                <a:solidFill>
                  <a:srgbClr val="FF0000"/>
                </a:solidFill>
                <a:latin typeface="Times New Roman" panose="02020603050405020304" pitchFamily="18" charset="0"/>
                <a:cs typeface="Times New Roman" panose="02020603050405020304" pitchFamily="18" charset="0"/>
              </a:rPr>
              <a:t>hàng</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điện</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tử</a:t>
            </a:r>
            <a:r>
              <a:rPr lang="en-US" sz="1600" dirty="0" smtClean="0">
                <a:latin typeface="Times New Roman" panose="02020603050405020304" pitchFamily="18" charset="0"/>
                <a:cs typeface="Times New Roman" panose="02020603050405020304" pitchFamily="18" charset="0"/>
              </a:rPr>
              <a:t>..</a:t>
            </a:r>
          </a:p>
          <a:p>
            <a:pPr marL="285750" indent="-285750" algn="just">
              <a:buFontTx/>
              <a:buChar char="-"/>
            </a:pPr>
            <a:endParaRPr lang="en-US" sz="1600" dirty="0" smtClean="0">
              <a:latin typeface="Times New Roman" panose="02020603050405020304" pitchFamily="18" charset="0"/>
              <a:cs typeface="Times New Roman" panose="02020603050405020304" pitchFamily="18" charset="0"/>
            </a:endParaRPr>
          </a:p>
          <a:p>
            <a:pPr marL="285750" indent="-285750" algn="just">
              <a:buFontTx/>
              <a:buChar char="-"/>
            </a:pPr>
            <a:endParaRPr lang="en-US" sz="1600" dirty="0">
              <a:latin typeface="Times New Roman" panose="02020603050405020304" pitchFamily="18" charset="0"/>
              <a:cs typeface="Times New Roman" panose="02020603050405020304" pitchFamily="18" charset="0"/>
            </a:endParaRPr>
          </a:p>
        </p:txBody>
      </p:sp>
      <p:pic>
        <p:nvPicPr>
          <p:cNvPr id="44" name="Picture 43"/>
          <p:cNvPicPr>
            <a:picLocks noChangeAspect="1"/>
          </p:cNvPicPr>
          <p:nvPr/>
        </p:nvPicPr>
        <p:blipFill rotWithShape="1">
          <a:blip r:embed="rId3"/>
          <a:srcRect t="33117"/>
          <a:stretch/>
        </p:blipFill>
        <p:spPr>
          <a:xfrm>
            <a:off x="4114800" y="2514600"/>
            <a:ext cx="7778220" cy="2000682"/>
          </a:xfrm>
          <a:prstGeom prst="rect">
            <a:avLst/>
          </a:prstGeom>
        </p:spPr>
      </p:pic>
      <p:pic>
        <p:nvPicPr>
          <p:cNvPr id="45" name="Picture 44"/>
          <p:cNvPicPr>
            <a:picLocks noChangeAspect="1"/>
          </p:cNvPicPr>
          <p:nvPr/>
        </p:nvPicPr>
        <p:blipFill rotWithShape="1">
          <a:blip r:embed="rId4" cstate="print">
            <a:extLst>
              <a:ext uri="{28A0092B-C50C-407E-A947-70E740481C1C}">
                <a14:useLocalDpi xmlns:a14="http://schemas.microsoft.com/office/drawing/2010/main" val="0"/>
              </a:ext>
            </a:extLst>
          </a:blip>
          <a:srcRect l="10098" t="9444" r="74415" b="83519"/>
          <a:stretch/>
        </p:blipFill>
        <p:spPr>
          <a:xfrm>
            <a:off x="5638800" y="2667000"/>
            <a:ext cx="822993" cy="416148"/>
          </a:xfrm>
          <a:prstGeom prst="rect">
            <a:avLst/>
          </a:prstGeom>
        </p:spPr>
      </p:pic>
      <p:pic>
        <p:nvPicPr>
          <p:cNvPr id="47" name="Picture 46"/>
          <p:cNvPicPr>
            <a:picLocks noChangeAspect="1"/>
          </p:cNvPicPr>
          <p:nvPr/>
        </p:nvPicPr>
        <p:blipFill rotWithShape="1">
          <a:blip r:embed="rId4" cstate="print">
            <a:extLst>
              <a:ext uri="{28A0092B-C50C-407E-A947-70E740481C1C}">
                <a14:useLocalDpi xmlns:a14="http://schemas.microsoft.com/office/drawing/2010/main" val="0"/>
              </a:ext>
            </a:extLst>
          </a:blip>
          <a:srcRect l="10098" t="9444" r="74415" b="83519"/>
          <a:stretch/>
        </p:blipFill>
        <p:spPr>
          <a:xfrm>
            <a:off x="4282407" y="2667000"/>
            <a:ext cx="822993" cy="416148"/>
          </a:xfrm>
          <a:prstGeom prst="rect">
            <a:avLst/>
          </a:prstGeom>
        </p:spPr>
      </p:pic>
    </p:spTree>
    <p:extLst>
      <p:ext uri="{BB962C8B-B14F-4D97-AF65-F5344CB8AC3E}">
        <p14:creationId xmlns:p14="http://schemas.microsoft.com/office/powerpoint/2010/main" val="411104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1">
            <a:extLst>
              <a:ext uri="{FF2B5EF4-FFF2-40B4-BE49-F238E27FC236}">
                <a16:creationId xmlns="" xmlns:a16="http://schemas.microsoft.com/office/drawing/2014/main" id="{FC6F6453-B2F5-4C11-81D5-4672DD424672}"/>
              </a:ext>
            </a:extLst>
          </p:cNvPr>
          <p:cNvSpPr/>
          <p:nvPr/>
        </p:nvSpPr>
        <p:spPr>
          <a:xfrm>
            <a:off x="0" y="0"/>
            <a:ext cx="12192000" cy="536076"/>
          </a:xfrm>
          <a:custGeom>
            <a:avLst/>
            <a:gdLst/>
            <a:ahLst/>
            <a:cxnLst/>
            <a:rect l="l" t="t" r="r" b="b"/>
            <a:pathLst>
              <a:path w="10058400" h="375284">
                <a:moveTo>
                  <a:pt x="10058400" y="374904"/>
                </a:moveTo>
                <a:lnTo>
                  <a:pt x="0" y="374904"/>
                </a:lnTo>
                <a:lnTo>
                  <a:pt x="0" y="0"/>
                </a:lnTo>
                <a:lnTo>
                  <a:pt x="10058400" y="0"/>
                </a:lnTo>
                <a:lnTo>
                  <a:pt x="10058400" y="374904"/>
                </a:lnTo>
                <a:close/>
              </a:path>
            </a:pathLst>
          </a:custGeom>
          <a:solidFill>
            <a:schemeClr val="accent1"/>
          </a:solidFill>
        </p:spPr>
        <p:txBody>
          <a:bodyPr wrap="square" lIns="0" tIns="0" rIns="0" bIns="0" rtlCol="0"/>
          <a:lstStyle/>
          <a:p>
            <a:pPr algn="ctr"/>
            <a:r>
              <a:rPr lang="en-US" sz="2400" b="1" smtClean="0">
                <a:solidFill>
                  <a:schemeClr val="bg1"/>
                </a:solidFill>
                <a:latin typeface="Times New Roman" panose="02020603050405020304" pitchFamily="18" charset="0"/>
                <a:cs typeface="Times New Roman" panose="02020603050405020304" pitchFamily="18" charset="0"/>
              </a:rPr>
              <a:t>GIẢI PHÁP VCHECK – CHỐNG HÀNG GIẢ</a:t>
            </a:r>
            <a:endParaRPr sz="2400" b="1"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85800" y="2819400"/>
            <a:ext cx="1905000" cy="923330"/>
          </a:xfrm>
          <a:prstGeom prst="rect">
            <a:avLst/>
          </a:prstGeom>
          <a:noFill/>
        </p:spPr>
        <p:txBody>
          <a:bodyPr wrap="square" rtlCol="0">
            <a:spAutoFit/>
          </a:bodyPr>
          <a:lstStyle/>
          <a:p>
            <a:pPr algn="ctr"/>
            <a:r>
              <a:rPr lang="en-US" smtClean="0"/>
              <a:t>Quét tem lần 1, ngay sau khi cào lớp phủ </a:t>
            </a:r>
            <a:endParaRPr lang="en-US"/>
          </a:p>
        </p:txBody>
      </p:sp>
      <p:sp>
        <p:nvSpPr>
          <p:cNvPr id="5" name="TextBox 4"/>
          <p:cNvSpPr txBox="1"/>
          <p:nvPr/>
        </p:nvSpPr>
        <p:spPr>
          <a:xfrm>
            <a:off x="9597996" y="2542401"/>
            <a:ext cx="2286000" cy="1200329"/>
          </a:xfrm>
          <a:prstGeom prst="rect">
            <a:avLst/>
          </a:prstGeom>
          <a:noFill/>
        </p:spPr>
        <p:txBody>
          <a:bodyPr wrap="square" rtlCol="0">
            <a:spAutoFit/>
          </a:bodyPr>
          <a:lstStyle/>
          <a:p>
            <a:pPr algn="ctr"/>
            <a:r>
              <a:rPr lang="en-US" smtClean="0"/>
              <a:t>Quét tem lần 2,3, … khi tem đã bị cào lớp phủ, hệ thống hển thị cảnh báo</a:t>
            </a:r>
            <a:endParaRPr lang="en-US"/>
          </a:p>
        </p:txBody>
      </p:sp>
      <p:pic>
        <p:nvPicPr>
          <p:cNvPr id="7" name="Picture 6"/>
          <p:cNvPicPr>
            <a:picLocks noChangeAspect="1"/>
          </p:cNvPicPr>
          <p:nvPr/>
        </p:nvPicPr>
        <p:blipFill>
          <a:blip r:embed="rId3"/>
          <a:stretch>
            <a:fillRect/>
          </a:stretch>
        </p:blipFill>
        <p:spPr>
          <a:xfrm>
            <a:off x="5980079" y="909682"/>
            <a:ext cx="3163921" cy="5702992"/>
          </a:xfrm>
          <a:prstGeom prst="rect">
            <a:avLst/>
          </a:prstGeom>
        </p:spPr>
      </p:pic>
      <p:pic>
        <p:nvPicPr>
          <p:cNvPr id="8" name="Picture 7"/>
          <p:cNvPicPr>
            <a:picLocks noChangeAspect="1"/>
          </p:cNvPicPr>
          <p:nvPr/>
        </p:nvPicPr>
        <p:blipFill>
          <a:blip r:embed="rId4"/>
          <a:stretch>
            <a:fillRect/>
          </a:stretch>
        </p:blipFill>
        <p:spPr>
          <a:xfrm>
            <a:off x="2449508" y="909682"/>
            <a:ext cx="3189292" cy="5697280"/>
          </a:xfrm>
          <a:prstGeom prst="rect">
            <a:avLst/>
          </a:prstGeom>
        </p:spPr>
      </p:pic>
    </p:spTree>
    <p:extLst>
      <p:ext uri="{BB962C8B-B14F-4D97-AF65-F5344CB8AC3E}">
        <p14:creationId xmlns:p14="http://schemas.microsoft.com/office/powerpoint/2010/main" val="24601332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1">
            <a:extLst>
              <a:ext uri="{FF2B5EF4-FFF2-40B4-BE49-F238E27FC236}">
                <a16:creationId xmlns="" xmlns:a16="http://schemas.microsoft.com/office/drawing/2014/main" id="{FC6F6453-B2F5-4C11-81D5-4672DD424672}"/>
              </a:ext>
            </a:extLst>
          </p:cNvPr>
          <p:cNvSpPr/>
          <p:nvPr/>
        </p:nvSpPr>
        <p:spPr>
          <a:xfrm>
            <a:off x="0" y="0"/>
            <a:ext cx="12192000" cy="536076"/>
          </a:xfrm>
          <a:custGeom>
            <a:avLst/>
            <a:gdLst/>
            <a:ahLst/>
            <a:cxnLst/>
            <a:rect l="l" t="t" r="r" b="b"/>
            <a:pathLst>
              <a:path w="10058400" h="375284">
                <a:moveTo>
                  <a:pt x="10058400" y="374904"/>
                </a:moveTo>
                <a:lnTo>
                  <a:pt x="0" y="374904"/>
                </a:lnTo>
                <a:lnTo>
                  <a:pt x="0" y="0"/>
                </a:lnTo>
                <a:lnTo>
                  <a:pt x="10058400" y="0"/>
                </a:lnTo>
                <a:lnTo>
                  <a:pt x="10058400" y="374904"/>
                </a:lnTo>
                <a:close/>
              </a:path>
            </a:pathLst>
          </a:custGeom>
          <a:solidFill>
            <a:schemeClr val="accent1"/>
          </a:solidFill>
        </p:spPr>
        <p:txBody>
          <a:bodyPr wrap="square" lIns="0" tIns="0" rIns="0" bIns="0" rtlCol="0"/>
          <a:lstStyle/>
          <a:p>
            <a:pPr algn="ctr"/>
            <a:r>
              <a:rPr lang="en-US" sz="2400" b="1" smtClean="0">
                <a:solidFill>
                  <a:schemeClr val="bg1"/>
                </a:solidFill>
                <a:latin typeface="Times New Roman" panose="02020603050405020304" pitchFamily="18" charset="0"/>
                <a:cs typeface="Times New Roman" panose="02020603050405020304" pitchFamily="18" charset="0"/>
              </a:rPr>
              <a:t>GIẢI PHÁP VCHECK – BẢO HÀNH ĐIỆN TỬ</a:t>
            </a:r>
            <a:endParaRPr sz="2400" b="1" dirty="0">
              <a:solidFill>
                <a:schemeClr val="bg1"/>
              </a:solidFill>
              <a:latin typeface="Times New Roman" panose="02020603050405020304" pitchFamily="18" charset="0"/>
              <a:cs typeface="Times New Roman" panose="02020603050405020304" pitchFamily="18" charset="0"/>
            </a:endParaRPr>
          </a:p>
        </p:txBody>
      </p:sp>
      <p:grpSp>
        <p:nvGrpSpPr>
          <p:cNvPr id="4" name="Group 3"/>
          <p:cNvGrpSpPr>
            <a:grpSpLocks/>
          </p:cNvGrpSpPr>
          <p:nvPr/>
        </p:nvGrpSpPr>
        <p:grpSpPr bwMode="auto">
          <a:xfrm>
            <a:off x="363655" y="743246"/>
            <a:ext cx="3924501" cy="5657554"/>
            <a:chOff x="864691" y="533152"/>
            <a:chExt cx="6655044" cy="8962705"/>
          </a:xfrm>
        </p:grpSpPr>
        <p:sp>
          <p:nvSpPr>
            <p:cNvPr id="5" name="Rectangle: Rounded Corners 3"/>
            <p:cNvSpPr/>
            <p:nvPr/>
          </p:nvSpPr>
          <p:spPr>
            <a:xfrm>
              <a:off x="869817" y="731228"/>
              <a:ext cx="6649918" cy="8764629"/>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anose="02020603050405020304" pitchFamily="18" charset="0"/>
                <a:cs typeface="Times New Roman" panose="02020603050405020304" pitchFamily="18" charset="0"/>
              </a:endParaRPr>
            </a:p>
          </p:txBody>
        </p:sp>
        <p:sp>
          <p:nvSpPr>
            <p:cNvPr id="6" name="Freeform: Shape 23"/>
            <p:cNvSpPr/>
            <p:nvPr/>
          </p:nvSpPr>
          <p:spPr>
            <a:xfrm>
              <a:off x="864691" y="677006"/>
              <a:ext cx="6617778" cy="1099145"/>
            </a:xfrm>
            <a:custGeom>
              <a:avLst/>
              <a:gdLst>
                <a:gd name="connsiteX0" fmla="*/ 348930 w 5669345"/>
                <a:gd name="connsiteY0" fmla="*/ 0 h 697860"/>
                <a:gd name="connsiteX1" fmla="*/ 5320415 w 5669345"/>
                <a:gd name="connsiteY1" fmla="*/ 0 h 697860"/>
                <a:gd name="connsiteX2" fmla="*/ 5669345 w 5669345"/>
                <a:gd name="connsiteY2" fmla="*/ 348930 h 697860"/>
                <a:gd name="connsiteX3" fmla="*/ 5669344 w 5669345"/>
                <a:gd name="connsiteY3" fmla="*/ 348930 h 697860"/>
                <a:gd name="connsiteX4" fmla="*/ 5320414 w 5669345"/>
                <a:gd name="connsiteY4" fmla="*/ 697860 h 697860"/>
                <a:gd name="connsiteX5" fmla="*/ 348930 w 5669345"/>
                <a:gd name="connsiteY5" fmla="*/ 697859 h 697860"/>
                <a:gd name="connsiteX6" fmla="*/ 0 w 5669345"/>
                <a:gd name="connsiteY6" fmla="*/ 697859 h 697860"/>
                <a:gd name="connsiteX7" fmla="*/ 0 w 5669345"/>
                <a:gd name="connsiteY7" fmla="*/ 348930 h 697860"/>
                <a:gd name="connsiteX8" fmla="*/ 0 w 5669345"/>
                <a:gd name="connsiteY8" fmla="*/ 348929 h 697860"/>
                <a:gd name="connsiteX9" fmla="*/ 0 w 5669345"/>
                <a:gd name="connsiteY9" fmla="*/ 343175 h 697860"/>
                <a:gd name="connsiteX10" fmla="*/ 1162 w 5669345"/>
                <a:gd name="connsiteY10" fmla="*/ 343175 h 697860"/>
                <a:gd name="connsiteX11" fmla="*/ 27421 w 5669345"/>
                <a:gd name="connsiteY11" fmla="*/ 213111 h 697860"/>
                <a:gd name="connsiteX12" fmla="*/ 348930 w 5669345"/>
                <a:gd name="connsiteY12" fmla="*/ 0 h 69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69345" h="697860">
                  <a:moveTo>
                    <a:pt x="348930" y="0"/>
                  </a:moveTo>
                  <a:lnTo>
                    <a:pt x="5320415" y="0"/>
                  </a:lnTo>
                  <a:cubicBezTo>
                    <a:pt x="5513124" y="0"/>
                    <a:pt x="5669345" y="156221"/>
                    <a:pt x="5669345" y="348930"/>
                  </a:cubicBezTo>
                  <a:lnTo>
                    <a:pt x="5669344" y="348930"/>
                  </a:lnTo>
                  <a:cubicBezTo>
                    <a:pt x="5669344" y="541639"/>
                    <a:pt x="5513123" y="697860"/>
                    <a:pt x="5320414" y="697860"/>
                  </a:cubicBezTo>
                  <a:lnTo>
                    <a:pt x="348930" y="697859"/>
                  </a:lnTo>
                  <a:lnTo>
                    <a:pt x="0" y="697859"/>
                  </a:lnTo>
                  <a:lnTo>
                    <a:pt x="0" y="348930"/>
                  </a:lnTo>
                  <a:lnTo>
                    <a:pt x="0" y="348929"/>
                  </a:lnTo>
                  <a:lnTo>
                    <a:pt x="0" y="343175"/>
                  </a:lnTo>
                  <a:lnTo>
                    <a:pt x="1162" y="343175"/>
                  </a:lnTo>
                  <a:lnTo>
                    <a:pt x="27421" y="213111"/>
                  </a:lnTo>
                  <a:cubicBezTo>
                    <a:pt x="80391" y="87874"/>
                    <a:pt x="204398" y="0"/>
                    <a:pt x="348930"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anose="02020603050405020304" pitchFamily="18" charset="0"/>
                <a:cs typeface="Times New Roman" panose="02020603050405020304" pitchFamily="18" charset="0"/>
              </a:endParaRPr>
            </a:p>
          </p:txBody>
        </p:sp>
        <p:sp>
          <p:nvSpPr>
            <p:cNvPr id="7" name="TextBox 25"/>
            <p:cNvSpPr>
              <a:spLocks noChangeArrowheads="1"/>
            </p:cNvSpPr>
            <p:nvPr/>
          </p:nvSpPr>
          <p:spPr bwMode="auto">
            <a:xfrm>
              <a:off x="869817" y="533152"/>
              <a:ext cx="6649916" cy="1243001"/>
            </a:xfrm>
            <a:prstGeom prst="roundRect">
              <a:avLst>
                <a:gd name="adj" fmla="val 3531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arabun" charset="-34"/>
                </a:defRPr>
              </a:lvl1pPr>
              <a:lvl2pPr marL="742950" indent="-285750">
                <a:lnSpc>
                  <a:spcPct val="90000"/>
                </a:lnSpc>
                <a:spcBef>
                  <a:spcPts val="500"/>
                </a:spcBef>
                <a:buFont typeface="Arial" panose="020B0604020202020204" pitchFamily="34" charset="0"/>
                <a:buChar char="•"/>
                <a:defRPr sz="2400">
                  <a:solidFill>
                    <a:schemeClr val="tx1"/>
                  </a:solidFill>
                  <a:latin typeface="Sarabun" charset="-34"/>
                </a:defRPr>
              </a:lvl2pPr>
              <a:lvl3pPr marL="1143000" indent="-228600">
                <a:lnSpc>
                  <a:spcPct val="90000"/>
                </a:lnSpc>
                <a:spcBef>
                  <a:spcPts val="500"/>
                </a:spcBef>
                <a:buFont typeface="Arial" panose="020B0604020202020204" pitchFamily="34" charset="0"/>
                <a:buChar char="•"/>
                <a:defRPr sz="2000">
                  <a:solidFill>
                    <a:schemeClr val="tx1"/>
                  </a:solidFill>
                  <a:latin typeface="Sarabun" charset="-34"/>
                </a:defRPr>
              </a:lvl3pPr>
              <a:lvl4pPr marL="1600200" indent="-228600">
                <a:lnSpc>
                  <a:spcPct val="90000"/>
                </a:lnSpc>
                <a:spcBef>
                  <a:spcPts val="500"/>
                </a:spcBef>
                <a:buFont typeface="Arial" panose="020B0604020202020204" pitchFamily="34" charset="0"/>
                <a:buChar char="•"/>
                <a:defRPr>
                  <a:solidFill>
                    <a:schemeClr val="tx1"/>
                  </a:solidFill>
                  <a:latin typeface="Sarabun" charset="-34"/>
                </a:defRPr>
              </a:lvl4pPr>
              <a:lvl5pPr marL="2057400" indent="-228600">
                <a:lnSpc>
                  <a:spcPct val="90000"/>
                </a:lnSpc>
                <a:spcBef>
                  <a:spcPts val="500"/>
                </a:spcBef>
                <a:buFont typeface="Arial" panose="020B0604020202020204" pitchFamily="34" charset="0"/>
                <a:buChar char="•"/>
                <a:defRPr>
                  <a:solidFill>
                    <a:schemeClr val="tx1"/>
                  </a:solidFill>
                  <a:latin typeface="Sarabun" charset="-34"/>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arabun" charset="-34"/>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arabun" charset="-34"/>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arabun" charset="-34"/>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arabun" charset="-34"/>
                </a:defRPr>
              </a:lvl9pPr>
            </a:lstStyle>
            <a:p>
              <a:pPr algn="ctr">
                <a:lnSpc>
                  <a:spcPct val="100000"/>
                </a:lnSpc>
                <a:spcBef>
                  <a:spcPct val="0"/>
                </a:spcBef>
                <a:buFontTx/>
                <a:buNone/>
              </a:pPr>
              <a:r>
                <a:rPr lang="en-US" altLang="en-US" sz="1600" b="1" smtClean="0">
                  <a:solidFill>
                    <a:schemeClr val="bg1"/>
                  </a:solidFill>
                  <a:latin typeface="Times New Roman" panose="02020603050405020304" pitchFamily="18" charset="0"/>
                  <a:cs typeface="Times New Roman" panose="02020603050405020304" pitchFamily="18" charset="0"/>
                </a:rPr>
                <a:t>Giái pháp số hóa </a:t>
              </a:r>
            </a:p>
            <a:p>
              <a:pPr algn="ctr">
                <a:lnSpc>
                  <a:spcPct val="100000"/>
                </a:lnSpc>
                <a:spcBef>
                  <a:spcPct val="0"/>
                </a:spcBef>
                <a:buFontTx/>
                <a:buNone/>
              </a:pPr>
              <a:r>
                <a:rPr lang="en-US" altLang="en-US" sz="1600" b="1" smtClean="0">
                  <a:solidFill>
                    <a:schemeClr val="bg1"/>
                  </a:solidFill>
                  <a:latin typeface="Times New Roman" panose="02020603050405020304" pitchFamily="18" charset="0"/>
                  <a:cs typeface="Times New Roman" panose="02020603050405020304" pitchFamily="18" charset="0"/>
                </a:rPr>
                <a:t>toàn bộ quy trình bảo hành</a:t>
              </a:r>
              <a:endParaRPr lang="en-US" altLang="en-US" sz="1600" b="1">
                <a:solidFill>
                  <a:schemeClr val="bg1"/>
                </a:solidFill>
                <a:latin typeface="Times New Roman" panose="02020603050405020304" pitchFamily="18" charset="0"/>
                <a:cs typeface="Times New Roman" panose="02020603050405020304" pitchFamily="18" charset="0"/>
              </a:endParaRPr>
            </a:p>
          </p:txBody>
        </p:sp>
      </p:grpSp>
      <p:sp>
        <p:nvSpPr>
          <p:cNvPr id="8" name="Google Shape;391;p42"/>
          <p:cNvSpPr txBox="1">
            <a:spLocks/>
          </p:cNvSpPr>
          <p:nvPr/>
        </p:nvSpPr>
        <p:spPr bwMode="auto">
          <a:xfrm>
            <a:off x="590511" y="3259024"/>
            <a:ext cx="3448811" cy="2406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228600" indent="-228600">
              <a:lnSpc>
                <a:spcPct val="90000"/>
              </a:lnSpc>
              <a:spcBef>
                <a:spcPts val="1000"/>
              </a:spcBef>
              <a:buFont typeface="Arial" panose="020B0604020202020204" pitchFamily="34" charset="0"/>
              <a:buChar char="•"/>
              <a:defRPr sz="2800">
                <a:solidFill>
                  <a:schemeClr val="tx1"/>
                </a:solidFill>
                <a:latin typeface="Sarabun" charset="-34"/>
              </a:defRPr>
            </a:lvl1pPr>
            <a:lvl2pPr marL="685800" indent="-228600">
              <a:lnSpc>
                <a:spcPct val="90000"/>
              </a:lnSpc>
              <a:spcBef>
                <a:spcPts val="500"/>
              </a:spcBef>
              <a:buFont typeface="Arial" panose="020B0604020202020204" pitchFamily="34" charset="0"/>
              <a:buChar char="•"/>
              <a:defRPr sz="2400">
                <a:solidFill>
                  <a:schemeClr val="tx1"/>
                </a:solidFill>
                <a:latin typeface="Sarabun" charset="-34"/>
              </a:defRPr>
            </a:lvl2pPr>
            <a:lvl3pPr marL="1143000" indent="-228600">
              <a:lnSpc>
                <a:spcPct val="90000"/>
              </a:lnSpc>
              <a:spcBef>
                <a:spcPts val="500"/>
              </a:spcBef>
              <a:buFont typeface="Arial" panose="020B0604020202020204" pitchFamily="34" charset="0"/>
              <a:buChar char="•"/>
              <a:defRPr sz="2000">
                <a:solidFill>
                  <a:schemeClr val="tx1"/>
                </a:solidFill>
                <a:latin typeface="Sarabun" charset="-34"/>
              </a:defRPr>
            </a:lvl3pPr>
            <a:lvl4pPr marL="1600200" indent="-228600">
              <a:lnSpc>
                <a:spcPct val="90000"/>
              </a:lnSpc>
              <a:spcBef>
                <a:spcPts val="500"/>
              </a:spcBef>
              <a:buFont typeface="Arial" panose="020B0604020202020204" pitchFamily="34" charset="0"/>
              <a:buChar char="•"/>
              <a:defRPr>
                <a:solidFill>
                  <a:schemeClr val="tx1"/>
                </a:solidFill>
                <a:latin typeface="Sarabun" charset="-34"/>
              </a:defRPr>
            </a:lvl4pPr>
            <a:lvl5pPr marL="2057400" indent="-228600">
              <a:lnSpc>
                <a:spcPct val="90000"/>
              </a:lnSpc>
              <a:spcBef>
                <a:spcPts val="500"/>
              </a:spcBef>
              <a:buFont typeface="Arial" panose="020B0604020202020204" pitchFamily="34" charset="0"/>
              <a:buChar char="•"/>
              <a:defRPr>
                <a:solidFill>
                  <a:schemeClr val="tx1"/>
                </a:solidFill>
                <a:latin typeface="Sarabun" charset="-34"/>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arabun" charset="-34"/>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arabun" charset="-34"/>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arabun" charset="-34"/>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arabun" charset="-34"/>
              </a:defRPr>
            </a:lvl9pPr>
          </a:lstStyle>
          <a:p>
            <a:pPr marL="12700" marR="5080" algn="just">
              <a:lnSpc>
                <a:spcPct val="114999"/>
              </a:lnSpc>
            </a:pPr>
            <a:r>
              <a:rPr lang="vi-VN" sz="1600" spc="-5" smtClean="0">
                <a:latin typeface="Times New Roman" panose="02020603050405020304" pitchFamily="18" charset="0"/>
                <a:cs typeface="Times New Roman" panose="02020603050405020304" pitchFamily="18" charset="0"/>
              </a:rPr>
              <a:t>Thay </a:t>
            </a:r>
            <a:r>
              <a:rPr lang="vi-VN" sz="1600" spc="30">
                <a:latin typeface="Times New Roman" panose="02020603050405020304" pitchFamily="18" charset="0"/>
                <a:cs typeface="Times New Roman" panose="02020603050405020304" pitchFamily="18" charset="0"/>
              </a:rPr>
              <a:t>thế </a:t>
            </a:r>
            <a:r>
              <a:rPr lang="vi-VN" sz="1600" spc="-5">
                <a:latin typeface="Times New Roman" panose="02020603050405020304" pitchFamily="18" charset="0"/>
                <a:cs typeface="Times New Roman" panose="02020603050405020304" pitchFamily="18" charset="0"/>
              </a:rPr>
              <a:t>hoàn </a:t>
            </a:r>
            <a:r>
              <a:rPr lang="vi-VN" sz="1600" spc="10">
                <a:latin typeface="Times New Roman" panose="02020603050405020304" pitchFamily="18" charset="0"/>
                <a:cs typeface="Times New Roman" panose="02020603050405020304" pitchFamily="18" charset="0"/>
              </a:rPr>
              <a:t>toàn </a:t>
            </a:r>
            <a:r>
              <a:rPr lang="vi-VN" sz="1600" spc="-40">
                <a:latin typeface="Times New Roman" panose="02020603050405020304" pitchFamily="18" charset="0"/>
                <a:cs typeface="Times New Roman" panose="02020603050405020304" pitchFamily="18" charset="0"/>
              </a:rPr>
              <a:t>phương </a:t>
            </a:r>
            <a:r>
              <a:rPr lang="vi-VN" sz="1600" spc="15">
                <a:latin typeface="Times New Roman" panose="02020603050405020304" pitchFamily="18" charset="0"/>
                <a:cs typeface="Times New Roman" panose="02020603050405020304" pitchFamily="18" charset="0"/>
              </a:rPr>
              <a:t>pháp </a:t>
            </a:r>
            <a:r>
              <a:rPr lang="vi-VN" sz="1600" spc="10">
                <a:latin typeface="Times New Roman" panose="02020603050405020304" pitchFamily="18" charset="0"/>
                <a:cs typeface="Times New Roman" panose="02020603050405020304" pitchFamily="18" charset="0"/>
              </a:rPr>
              <a:t>bảo  </a:t>
            </a:r>
            <a:r>
              <a:rPr lang="vi-VN" sz="1600" spc="-5">
                <a:latin typeface="Times New Roman" panose="02020603050405020304" pitchFamily="18" charset="0"/>
                <a:cs typeface="Times New Roman" panose="02020603050405020304" pitchFamily="18" charset="0"/>
              </a:rPr>
              <a:t>hành </a:t>
            </a:r>
            <a:r>
              <a:rPr lang="vi-VN" sz="1600" spc="10">
                <a:latin typeface="Times New Roman" panose="02020603050405020304" pitchFamily="18" charset="0"/>
                <a:cs typeface="Times New Roman" panose="02020603050405020304" pitchFamily="18" charset="0"/>
              </a:rPr>
              <a:t>thông </a:t>
            </a:r>
            <a:r>
              <a:rPr lang="vi-VN" sz="1600" spc="-35">
                <a:latin typeface="Times New Roman" panose="02020603050405020304" pitchFamily="18" charset="0"/>
                <a:cs typeface="Times New Roman" panose="02020603050405020304" pitchFamily="18" charset="0"/>
              </a:rPr>
              <a:t>thường </a:t>
            </a:r>
            <a:r>
              <a:rPr lang="vi-VN" sz="1600" spc="15">
                <a:latin typeface="Times New Roman" panose="02020603050405020304" pitchFamily="18" charset="0"/>
                <a:cs typeface="Times New Roman" panose="02020603050405020304" pitchFamily="18" charset="0"/>
              </a:rPr>
              <a:t>bằng </a:t>
            </a:r>
            <a:r>
              <a:rPr lang="vi-VN" sz="1600">
                <a:latin typeface="Times New Roman" panose="02020603050405020304" pitchFamily="18" charset="0"/>
                <a:cs typeface="Times New Roman" panose="02020603050405020304" pitchFamily="18" charset="0"/>
              </a:rPr>
              <a:t>giấy </a:t>
            </a:r>
            <a:r>
              <a:rPr lang="en-US" sz="1600" spc="40" smtClean="0">
                <a:latin typeface="Times New Roman" panose="02020603050405020304" pitchFamily="18" charset="0"/>
                <a:cs typeface="Times New Roman" panose="02020603050405020304" pitchFamily="18" charset="0"/>
              </a:rPr>
              <a:t>thông qua việc</a:t>
            </a:r>
            <a:r>
              <a:rPr lang="vi-VN" sz="1600" spc="5" smtClean="0">
                <a:latin typeface="Times New Roman" panose="02020603050405020304" pitchFamily="18" charset="0"/>
                <a:cs typeface="Times New Roman" panose="02020603050405020304" pitchFamily="18" charset="0"/>
              </a:rPr>
              <a:t> </a:t>
            </a:r>
            <a:r>
              <a:rPr lang="vi-VN" sz="1600" spc="-15">
                <a:latin typeface="Times New Roman" panose="02020603050405020304" pitchFamily="18" charset="0"/>
                <a:cs typeface="Times New Roman" panose="02020603050405020304" pitchFamily="18" charset="0"/>
              </a:rPr>
              <a:t>người </a:t>
            </a:r>
            <a:r>
              <a:rPr lang="vi-VN" sz="1600" spc="55">
                <a:latin typeface="Times New Roman" panose="02020603050405020304" pitchFamily="18" charset="0"/>
                <a:cs typeface="Times New Roman" panose="02020603050405020304" pitchFamily="18" charset="0"/>
              </a:rPr>
              <a:t>dùng </a:t>
            </a:r>
            <a:r>
              <a:rPr lang="vi-VN" sz="1600" spc="20">
                <a:latin typeface="Times New Roman" panose="02020603050405020304" pitchFamily="18" charset="0"/>
                <a:cs typeface="Times New Roman" panose="02020603050405020304" pitchFamily="18" charset="0"/>
              </a:rPr>
              <a:t>nhắn </a:t>
            </a:r>
            <a:r>
              <a:rPr lang="vi-VN" sz="1600" spc="30">
                <a:latin typeface="Times New Roman" panose="02020603050405020304" pitchFamily="18" charset="0"/>
                <a:cs typeface="Times New Roman" panose="02020603050405020304" pitchFamily="18" charset="0"/>
              </a:rPr>
              <a:t>tin </a:t>
            </a:r>
            <a:r>
              <a:rPr lang="vi-VN" sz="1600" spc="-35">
                <a:latin typeface="Times New Roman" panose="02020603050405020304" pitchFamily="18" charset="0"/>
                <a:cs typeface="Times New Roman" panose="02020603050405020304" pitchFamily="18" charset="0"/>
              </a:rPr>
              <a:t>SMS </a:t>
            </a:r>
            <a:r>
              <a:rPr lang="vi-VN" sz="1600" spc="10">
                <a:latin typeface="Times New Roman" panose="02020603050405020304" pitchFamily="18" charset="0"/>
                <a:cs typeface="Times New Roman" panose="02020603050405020304" pitchFamily="18" charset="0"/>
              </a:rPr>
              <a:t>kích </a:t>
            </a:r>
            <a:r>
              <a:rPr lang="vi-VN" sz="1600" spc="30" smtClean="0">
                <a:latin typeface="Times New Roman" panose="02020603050405020304" pitchFamily="18" charset="0"/>
                <a:cs typeface="Times New Roman" panose="02020603050405020304" pitchFamily="18" charset="0"/>
              </a:rPr>
              <a:t>hoạt</a:t>
            </a:r>
            <a:r>
              <a:rPr lang="vi-VN" sz="1600" spc="-35" smtClean="0">
                <a:latin typeface="Times New Roman" panose="02020603050405020304" pitchFamily="18" charset="0"/>
                <a:cs typeface="Times New Roman" panose="02020603050405020304" pitchFamily="18" charset="0"/>
              </a:rPr>
              <a:t> </a:t>
            </a:r>
            <a:r>
              <a:rPr lang="vi-VN" sz="1600" spc="30">
                <a:latin typeface="Times New Roman" panose="02020603050405020304" pitchFamily="18" charset="0"/>
                <a:cs typeface="Times New Roman" panose="02020603050405020304" pitchFamily="18" charset="0"/>
              </a:rPr>
              <a:t>hoặc</a:t>
            </a:r>
            <a:r>
              <a:rPr lang="vi-VN" sz="1600" spc="-30">
                <a:latin typeface="Times New Roman" panose="02020603050405020304" pitchFamily="18" charset="0"/>
                <a:cs typeface="Times New Roman" panose="02020603050405020304" pitchFamily="18" charset="0"/>
              </a:rPr>
              <a:t> </a:t>
            </a:r>
            <a:r>
              <a:rPr lang="vi-VN" sz="1600" spc="50">
                <a:latin typeface="Times New Roman" panose="02020603050405020304" pitchFamily="18" charset="0"/>
                <a:cs typeface="Times New Roman" panose="02020603050405020304" pitchFamily="18" charset="0"/>
              </a:rPr>
              <a:t>quét</a:t>
            </a:r>
            <a:r>
              <a:rPr lang="vi-VN" sz="1600" spc="-30">
                <a:latin typeface="Times New Roman" panose="02020603050405020304" pitchFamily="18" charset="0"/>
                <a:cs typeface="Times New Roman" panose="02020603050405020304" pitchFamily="18" charset="0"/>
              </a:rPr>
              <a:t> </a:t>
            </a:r>
            <a:r>
              <a:rPr lang="vi-VN" sz="1600" spc="40">
                <a:latin typeface="Times New Roman" panose="02020603050405020304" pitchFamily="18" charset="0"/>
                <a:cs typeface="Times New Roman" panose="02020603050405020304" pitchFamily="18" charset="0"/>
              </a:rPr>
              <a:t>mã</a:t>
            </a:r>
            <a:r>
              <a:rPr lang="vi-VN" sz="1600" spc="-30">
                <a:latin typeface="Times New Roman" panose="02020603050405020304" pitchFamily="18" charset="0"/>
                <a:cs typeface="Times New Roman" panose="02020603050405020304" pitchFamily="18" charset="0"/>
              </a:rPr>
              <a:t> </a:t>
            </a:r>
            <a:r>
              <a:rPr lang="vi-VN" sz="1600" spc="15">
                <a:latin typeface="Times New Roman" panose="02020603050405020304" pitchFamily="18" charset="0"/>
                <a:cs typeface="Times New Roman" panose="02020603050405020304" pitchFamily="18" charset="0"/>
              </a:rPr>
              <a:t>QR-Code</a:t>
            </a:r>
            <a:r>
              <a:rPr lang="vi-VN" sz="1600" spc="-30">
                <a:latin typeface="Times New Roman" panose="02020603050405020304" pitchFamily="18" charset="0"/>
                <a:cs typeface="Times New Roman" panose="02020603050405020304" pitchFamily="18" charset="0"/>
              </a:rPr>
              <a:t> </a:t>
            </a:r>
            <a:r>
              <a:rPr lang="vi-VN" sz="1600" spc="-15">
                <a:latin typeface="Times New Roman" panose="02020603050405020304" pitchFamily="18" charset="0"/>
                <a:cs typeface="Times New Roman" panose="02020603050405020304" pitchFamily="18" charset="0"/>
              </a:rPr>
              <a:t>từ</a:t>
            </a:r>
            <a:r>
              <a:rPr lang="vi-VN" sz="1600" spc="-30">
                <a:latin typeface="Times New Roman" panose="02020603050405020304" pitchFamily="18" charset="0"/>
                <a:cs typeface="Times New Roman" panose="02020603050405020304" pitchFamily="18" charset="0"/>
              </a:rPr>
              <a:t> </a:t>
            </a:r>
            <a:r>
              <a:rPr lang="vi-VN" sz="1600" spc="65">
                <a:latin typeface="Times New Roman" panose="02020603050405020304" pitchFamily="18" charset="0"/>
                <a:cs typeface="Times New Roman" panose="02020603050405020304" pitchFamily="18" charset="0"/>
              </a:rPr>
              <a:t>tem</a:t>
            </a:r>
            <a:r>
              <a:rPr lang="vi-VN" sz="1600" spc="-30">
                <a:latin typeface="Times New Roman" panose="02020603050405020304" pitchFamily="18" charset="0"/>
                <a:cs typeface="Times New Roman" panose="02020603050405020304" pitchFamily="18" charset="0"/>
              </a:rPr>
              <a:t> </a:t>
            </a:r>
            <a:r>
              <a:rPr lang="vi-VN" sz="1600" spc="35" smtClean="0">
                <a:latin typeface="Times New Roman" panose="02020603050405020304" pitchFamily="18" charset="0"/>
                <a:cs typeface="Times New Roman" panose="02020603050405020304" pitchFamily="18" charset="0"/>
              </a:rPr>
              <a:t>bảo </a:t>
            </a:r>
            <a:r>
              <a:rPr lang="vi-VN" sz="1600" spc="20">
                <a:latin typeface="Times New Roman" panose="02020603050405020304" pitchFamily="18" charset="0"/>
                <a:cs typeface="Times New Roman" panose="02020603050405020304" pitchFamily="18" charset="0"/>
              </a:rPr>
              <a:t>hành </a:t>
            </a:r>
            <a:r>
              <a:rPr lang="vi-VN" sz="1600" spc="-10">
                <a:latin typeface="Times New Roman" panose="02020603050405020304" pitchFamily="18" charset="0"/>
                <a:cs typeface="Times New Roman" panose="02020603050405020304" pitchFamily="18" charset="0"/>
              </a:rPr>
              <a:t>được </a:t>
            </a:r>
            <a:r>
              <a:rPr lang="vi-VN" sz="1600" spc="30">
                <a:latin typeface="Times New Roman" panose="02020603050405020304" pitchFamily="18" charset="0"/>
                <a:cs typeface="Times New Roman" panose="02020603050405020304" pitchFamily="18" charset="0"/>
              </a:rPr>
              <a:t>dán </a:t>
            </a:r>
            <a:r>
              <a:rPr lang="vi-VN" sz="1600" spc="40">
                <a:latin typeface="Times New Roman" panose="02020603050405020304" pitchFamily="18" charset="0"/>
                <a:cs typeface="Times New Roman" panose="02020603050405020304" pitchFamily="18" charset="0"/>
              </a:rPr>
              <a:t>lên </a:t>
            </a:r>
            <a:r>
              <a:rPr lang="vi-VN" sz="1600" spc="-5">
                <a:latin typeface="Times New Roman" panose="02020603050405020304" pitchFamily="18" charset="0"/>
                <a:cs typeface="Times New Roman" panose="02020603050405020304" pitchFamily="18" charset="0"/>
              </a:rPr>
              <a:t>sản </a:t>
            </a:r>
            <a:r>
              <a:rPr lang="vi-VN" sz="1600" spc="45">
                <a:latin typeface="Times New Roman" panose="02020603050405020304" pitchFamily="18" charset="0"/>
                <a:cs typeface="Times New Roman" panose="02020603050405020304" pitchFamily="18" charset="0"/>
              </a:rPr>
              <a:t>phẩm </a:t>
            </a:r>
            <a:r>
              <a:rPr lang="vi-VN" sz="1600" spc="40">
                <a:latin typeface="Times New Roman" panose="02020603050405020304" pitchFamily="18" charset="0"/>
                <a:cs typeface="Times New Roman" panose="02020603050405020304" pitchFamily="18" charset="0"/>
              </a:rPr>
              <a:t>bằng </a:t>
            </a:r>
            <a:r>
              <a:rPr lang="vi-VN" sz="1600" spc="5">
                <a:latin typeface="Times New Roman" panose="02020603050405020304" pitchFamily="18" charset="0"/>
                <a:cs typeface="Times New Roman" panose="02020603050405020304" pitchFamily="18" charset="0"/>
              </a:rPr>
              <a:t>ứng  </a:t>
            </a:r>
            <a:r>
              <a:rPr lang="vi-VN" sz="1600" spc="55">
                <a:latin typeface="Times New Roman" panose="02020603050405020304" pitchFamily="18" charset="0"/>
                <a:cs typeface="Times New Roman" panose="02020603050405020304" pitchFamily="18" charset="0"/>
              </a:rPr>
              <a:t>dụng </a:t>
            </a:r>
            <a:r>
              <a:rPr lang="en-US" sz="1600" spc="15" smtClean="0">
                <a:latin typeface="Times New Roman" panose="02020603050405020304" pitchFamily="18" charset="0"/>
                <a:cs typeface="Times New Roman" panose="02020603050405020304" pitchFamily="18" charset="0"/>
              </a:rPr>
              <a:t>vCheck</a:t>
            </a:r>
            <a:r>
              <a:rPr lang="en-US" sz="1600" spc="-20" smtClean="0">
                <a:latin typeface="Times New Roman" panose="02020603050405020304" pitchFamily="18" charset="0"/>
                <a:cs typeface="Times New Roman" panose="02020603050405020304" pitchFamily="18" charset="0"/>
              </a:rPr>
              <a:t>.</a:t>
            </a:r>
          </a:p>
          <a:p>
            <a:pPr marL="12700" marR="5080" algn="just">
              <a:lnSpc>
                <a:spcPct val="114999"/>
              </a:lnSpc>
            </a:pPr>
            <a:r>
              <a:rPr lang="en-US" sz="1600" spc="-20" smtClean="0">
                <a:latin typeface="Times New Roman" panose="02020603050405020304" pitchFamily="18" charset="0"/>
                <a:cs typeface="Times New Roman" panose="02020603050405020304" pitchFamily="18" charset="0"/>
              </a:rPr>
              <a:t>Ghi nhận và quản lý thông tin khách hàng, thông tin bảo hành, tiếp nhận và quản lý bảo hành sản phẩm.</a:t>
            </a:r>
          </a:p>
          <a:p>
            <a:pPr marL="12700" marR="5080" algn="just">
              <a:lnSpc>
                <a:spcPct val="114999"/>
              </a:lnSpc>
            </a:pPr>
            <a:r>
              <a:rPr lang="en-US" sz="1600" spc="-20" smtClean="0">
                <a:latin typeface="Times New Roman" panose="02020603050405020304" pitchFamily="18" charset="0"/>
                <a:cs typeface="Times New Roman" panose="02020603050405020304" pitchFamily="18" charset="0"/>
              </a:rPr>
              <a:t>Áp dụng cho các mặt hàng cần bảo hành như hàng điện tử, điện máy, đồ gia dụng, linh kiện,…</a:t>
            </a:r>
          </a:p>
          <a:p>
            <a:pPr marL="12700" marR="5080" algn="just">
              <a:lnSpc>
                <a:spcPct val="114999"/>
              </a:lnSpc>
            </a:pPr>
            <a:r>
              <a:rPr lang="en-US" sz="1600" spc="-20" smtClean="0">
                <a:latin typeface="Times New Roman" panose="02020603050405020304" pitchFamily="18" charset="0"/>
                <a:cs typeface="Times New Roman" panose="02020603050405020304" pitchFamily="18" charset="0"/>
              </a:rPr>
              <a:t>Đối tượng khách hàng bao gồm doanh nghiệp sản xuất, đơn vị phân phối, </a:t>
            </a:r>
          </a:p>
          <a:p>
            <a:pPr marL="12700" marR="5080" algn="just">
              <a:lnSpc>
                <a:spcPct val="114999"/>
              </a:lnSpc>
            </a:pPr>
            <a:endParaRPr lang="en-US" sz="1600" spc="-20" smtClean="0">
              <a:latin typeface="Times New Roman" panose="02020603050405020304" pitchFamily="18" charset="0"/>
              <a:cs typeface="Times New Roman" panose="02020603050405020304" pitchFamily="18" charset="0"/>
            </a:endParaRPr>
          </a:p>
          <a:p>
            <a:pPr marL="12700" marR="5080" algn="just">
              <a:lnSpc>
                <a:spcPct val="114999"/>
              </a:lnSpc>
            </a:pPr>
            <a:endParaRPr lang="en-US" sz="1600" spc="-20" smtClean="0">
              <a:latin typeface="Times New Roman" panose="02020603050405020304" pitchFamily="18" charset="0"/>
              <a:cs typeface="Times New Roman" panose="02020603050405020304" pitchFamily="18" charset="0"/>
            </a:endParaRPr>
          </a:p>
          <a:p>
            <a:pPr marL="12700" marR="5080" algn="just">
              <a:lnSpc>
                <a:spcPct val="114999"/>
              </a:lnSpc>
            </a:pPr>
            <a:endParaRPr lang="en-US" sz="1600" smtClean="0">
              <a:latin typeface="+mj-lt"/>
              <a:cs typeface="Times New Roman" panose="02020603050405020304" pitchFamily="18" charset="0"/>
            </a:endParaRPr>
          </a:p>
        </p:txBody>
      </p:sp>
      <p:sp>
        <p:nvSpPr>
          <p:cNvPr id="9" name="object 4"/>
          <p:cNvSpPr/>
          <p:nvPr/>
        </p:nvSpPr>
        <p:spPr>
          <a:xfrm>
            <a:off x="5145164" y="1002528"/>
            <a:ext cx="6781800" cy="4841261"/>
          </a:xfrm>
          <a:prstGeom prst="rect">
            <a:avLst/>
          </a:prstGeom>
          <a:blipFill>
            <a:blip r:embed="rId3"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098" t="10118" r="74415" b="84475"/>
          <a:stretch/>
        </p:blipFill>
        <p:spPr>
          <a:xfrm>
            <a:off x="8077200" y="3048000"/>
            <a:ext cx="1268352" cy="422048"/>
          </a:xfrm>
          <a:prstGeom prst="rect">
            <a:avLst/>
          </a:prstGeom>
        </p:spPr>
      </p:pic>
      <p:sp>
        <p:nvSpPr>
          <p:cNvPr id="15" name="Rectangle 14"/>
          <p:cNvSpPr/>
          <p:nvPr/>
        </p:nvSpPr>
        <p:spPr>
          <a:xfrm>
            <a:off x="7162800" y="2581547"/>
            <a:ext cx="3124200" cy="161653"/>
          </a:xfrm>
          <a:prstGeom prst="rect">
            <a:avLst/>
          </a:prstGeom>
          <a:solidFill>
            <a:srgbClr val="1C7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smtClean="0">
                <a:latin typeface="Times New Roman" panose="02020603050405020304" pitchFamily="18" charset="0"/>
                <a:cs typeface="Times New Roman" panose="02020603050405020304" pitchFamily="18" charset="0"/>
              </a:rPr>
              <a:t>TỔNG CONG TY VIỄN THÔNG VIETTEL</a:t>
            </a:r>
            <a:endParaRPr lang="en-US" sz="11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23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1">
            <a:extLst>
              <a:ext uri="{FF2B5EF4-FFF2-40B4-BE49-F238E27FC236}">
                <a16:creationId xmlns="" xmlns:a16="http://schemas.microsoft.com/office/drawing/2014/main" id="{FC6F6453-B2F5-4C11-81D5-4672DD424672}"/>
              </a:ext>
            </a:extLst>
          </p:cNvPr>
          <p:cNvSpPr/>
          <p:nvPr/>
        </p:nvSpPr>
        <p:spPr>
          <a:xfrm>
            <a:off x="0" y="0"/>
            <a:ext cx="12192000" cy="536076"/>
          </a:xfrm>
          <a:custGeom>
            <a:avLst/>
            <a:gdLst/>
            <a:ahLst/>
            <a:cxnLst/>
            <a:rect l="l" t="t" r="r" b="b"/>
            <a:pathLst>
              <a:path w="10058400" h="375284">
                <a:moveTo>
                  <a:pt x="10058400" y="374904"/>
                </a:moveTo>
                <a:lnTo>
                  <a:pt x="0" y="374904"/>
                </a:lnTo>
                <a:lnTo>
                  <a:pt x="0" y="0"/>
                </a:lnTo>
                <a:lnTo>
                  <a:pt x="10058400" y="0"/>
                </a:lnTo>
                <a:lnTo>
                  <a:pt x="10058400" y="374904"/>
                </a:lnTo>
                <a:close/>
              </a:path>
            </a:pathLst>
          </a:custGeom>
          <a:solidFill>
            <a:schemeClr val="accent1"/>
          </a:solidFill>
        </p:spPr>
        <p:txBody>
          <a:bodyPr wrap="square" lIns="0" tIns="0" rIns="0" bIns="0" rtlCol="0"/>
          <a:lstStyle/>
          <a:p>
            <a:pPr algn="ctr"/>
            <a:r>
              <a:rPr lang="en-US" sz="2400" b="1" smtClean="0">
                <a:solidFill>
                  <a:schemeClr val="bg1"/>
                </a:solidFill>
                <a:latin typeface="Times New Roman" panose="02020603050405020304" pitchFamily="18" charset="0"/>
                <a:cs typeface="Times New Roman" panose="02020603050405020304" pitchFamily="18" charset="0"/>
              </a:rPr>
              <a:t>GIẢI PHÁP VCHECK – CHỐNG TRÀN HÀNG</a:t>
            </a:r>
            <a:endParaRPr sz="2400" b="1" dirty="0">
              <a:solidFill>
                <a:schemeClr val="bg1"/>
              </a:solidFill>
              <a:latin typeface="Times New Roman" panose="02020603050405020304" pitchFamily="18" charset="0"/>
              <a:cs typeface="Times New Roman" panose="02020603050405020304" pitchFamily="18" charset="0"/>
            </a:endParaRPr>
          </a:p>
        </p:txBody>
      </p:sp>
      <p:sp>
        <p:nvSpPr>
          <p:cNvPr id="4" name="object 3"/>
          <p:cNvSpPr/>
          <p:nvPr/>
        </p:nvSpPr>
        <p:spPr>
          <a:xfrm>
            <a:off x="7162800" y="838200"/>
            <a:ext cx="4209962" cy="1988098"/>
          </a:xfrm>
          <a:prstGeom prst="rect">
            <a:avLst/>
          </a:prstGeom>
          <a:blipFill>
            <a:blip r:embed="rId3" cstate="print"/>
            <a:stretch>
              <a:fillRect/>
            </a:stretch>
          </a:blipFill>
        </p:spPr>
        <p:txBody>
          <a:bodyPr wrap="square" lIns="0" tIns="0" rIns="0" bIns="0" rtlCol="0"/>
          <a:lstStyle/>
          <a:p>
            <a:endParaRPr/>
          </a:p>
        </p:txBody>
      </p:sp>
      <p:sp>
        <p:nvSpPr>
          <p:cNvPr id="5" name="TextBox 4"/>
          <p:cNvSpPr txBox="1"/>
          <p:nvPr/>
        </p:nvSpPr>
        <p:spPr>
          <a:xfrm>
            <a:off x="457200" y="536076"/>
            <a:ext cx="5638800" cy="6155531"/>
          </a:xfrm>
          <a:prstGeom prst="rect">
            <a:avLst/>
          </a:prstGeom>
          <a:noFill/>
        </p:spPr>
        <p:txBody>
          <a:bodyPr wrap="square" rtlCol="0">
            <a:spAutoFit/>
          </a:bodyPr>
          <a:lstStyle/>
          <a:p>
            <a:pPr algn="ctr"/>
            <a:r>
              <a:rPr lang="en-US" sz="2200" b="1" smtClean="0">
                <a:solidFill>
                  <a:srgbClr val="FF0000"/>
                </a:solidFill>
                <a:latin typeface="Times New Roman" panose="02020603050405020304" pitchFamily="18" charset="0"/>
                <a:cs typeface="Times New Roman" panose="02020603050405020304" pitchFamily="18" charset="0"/>
              </a:rPr>
              <a:t>Giải pháp số hóa</a:t>
            </a:r>
          </a:p>
          <a:p>
            <a:pPr algn="ctr"/>
            <a:r>
              <a:rPr lang="en-US" sz="2200" b="1" smtClean="0">
                <a:solidFill>
                  <a:srgbClr val="FF0000"/>
                </a:solidFill>
                <a:latin typeface="Times New Roman" panose="02020603050405020304" pitchFamily="18" charset="0"/>
                <a:cs typeface="Times New Roman" panose="02020603050405020304" pitchFamily="18" charset="0"/>
              </a:rPr>
              <a:t> cách quản lý phân phối sản phẩm</a:t>
            </a:r>
          </a:p>
          <a:p>
            <a:pPr algn="ctr"/>
            <a:endParaRPr lang="en-US" sz="2200" b="1" smtClean="0">
              <a:solidFill>
                <a:srgbClr val="FF0000"/>
              </a:solidFill>
              <a:latin typeface="Times New Roman" panose="02020603050405020304" pitchFamily="18" charset="0"/>
              <a:cs typeface="Times New Roman" panose="02020603050405020304" pitchFamily="18" charset="0"/>
            </a:endParaRPr>
          </a:p>
          <a:p>
            <a:pPr algn="just"/>
            <a:r>
              <a:rPr lang="en-US" smtClean="0">
                <a:latin typeface="Times New Roman" panose="02020603050405020304" pitchFamily="18" charset="0"/>
                <a:cs typeface="Times New Roman" panose="02020603050405020304" pitchFamily="18" charset="0"/>
                <a:sym typeface="Wingdings" panose="05000000000000000000" pitchFamily="2" charset="2"/>
              </a:rPr>
              <a:t> Sử dụng hình thức mã hóa dữ liệu đối với từng sản phẩm mà doanh nghiệp phân phối bằng QR code in trên con tem.</a:t>
            </a:r>
          </a:p>
          <a:p>
            <a:pPr algn="just"/>
            <a:endParaRPr lang="en-US" smtClean="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lgn="just">
              <a:buFont typeface="Wingdings" panose="05000000000000000000" pitchFamily="2" charset="2"/>
              <a:buChar char="à"/>
            </a:pPr>
            <a:r>
              <a:rPr lang="en-US" smtClean="0">
                <a:latin typeface="Times New Roman" panose="02020603050405020304" pitchFamily="18" charset="0"/>
                <a:cs typeface="Times New Roman" panose="02020603050405020304" pitchFamily="18" charset="0"/>
                <a:sym typeface="Wingdings" panose="05000000000000000000" pitchFamily="2" charset="2"/>
              </a:rPr>
              <a:t>Doah nghiệp kích hoạt tem, phân phối tem trên hệ thống và xuất hàng ra khỏi kho theo từng khu vực/kênh phân phối/đại lý.</a:t>
            </a:r>
          </a:p>
          <a:p>
            <a:pPr marL="285750" indent="-285750" algn="just">
              <a:buFont typeface="Wingdings" panose="05000000000000000000" pitchFamily="2" charset="2"/>
              <a:buChar char="à"/>
            </a:pPr>
            <a:endParaRPr lang="en-US">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lgn="just">
              <a:buFont typeface="Wingdings" panose="05000000000000000000" pitchFamily="2" charset="2"/>
              <a:buChar char="à"/>
            </a:pPr>
            <a:r>
              <a:rPr lang="en-US" smtClean="0">
                <a:latin typeface="Times New Roman" panose="02020603050405020304" pitchFamily="18" charset="0"/>
                <a:cs typeface="Times New Roman" panose="02020603050405020304" pitchFamily="18" charset="0"/>
                <a:sym typeface="Wingdings" panose="05000000000000000000" pitchFamily="2" charset="2"/>
              </a:rPr>
              <a:t>Doanh nghiệp có thể kiểm tra thông tin lô hàng vừa xuất tới các đại lý phân phối theo mã QRcode hoặc số serial để xác thực thông tin tới các đại lý, cửa hàng.</a:t>
            </a:r>
          </a:p>
          <a:p>
            <a:pPr algn="just"/>
            <a:endParaRPr lang="en-US" smtClean="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lgn="just">
              <a:buFont typeface="Wingdings" panose="05000000000000000000" pitchFamily="2" charset="2"/>
              <a:buChar char="à"/>
            </a:pPr>
            <a:r>
              <a:rPr lang="en-US" smtClean="0">
                <a:latin typeface="Times New Roman" panose="02020603050405020304" pitchFamily="18" charset="0"/>
                <a:cs typeface="Times New Roman" panose="02020603050405020304" pitchFamily="18" charset="0"/>
                <a:sym typeface="Wingdings" panose="05000000000000000000" pitchFamily="2" charset="2"/>
              </a:rPr>
              <a:t>Hỗ trợ doanh nghiệp kiểm soát được lộ trình phân phối của sản phẩm từ nhà sản xuất – hệ thống đại lý phân phối -  người tiêu dùng với QRcode là trung gian của toàn bộ lộ trình, đồng thời cảnh báo khi có tràn hàng xảy ra.</a:t>
            </a:r>
          </a:p>
          <a:p>
            <a:pPr marL="285750" indent="-285750" algn="just">
              <a:buFont typeface="Wingdings" panose="05000000000000000000" pitchFamily="2" charset="2"/>
              <a:buChar char="à"/>
            </a:pPr>
            <a:endParaRPr lang="en-US" sz="22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7115131" y="3276600"/>
            <a:ext cx="4305300" cy="2949131"/>
          </a:xfrm>
          <a:prstGeom prst="rect">
            <a:avLst/>
          </a:prstGeom>
        </p:spPr>
      </p:pic>
    </p:spTree>
    <p:extLst>
      <p:ext uri="{BB962C8B-B14F-4D97-AF65-F5344CB8AC3E}">
        <p14:creationId xmlns:p14="http://schemas.microsoft.com/office/powerpoint/2010/main" val="17945886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1">
            <a:extLst>
              <a:ext uri="{FF2B5EF4-FFF2-40B4-BE49-F238E27FC236}">
                <a16:creationId xmlns="" xmlns:a16="http://schemas.microsoft.com/office/drawing/2014/main" id="{FC6F6453-B2F5-4C11-81D5-4672DD424672}"/>
              </a:ext>
            </a:extLst>
          </p:cNvPr>
          <p:cNvSpPr/>
          <p:nvPr/>
        </p:nvSpPr>
        <p:spPr>
          <a:xfrm>
            <a:off x="0" y="0"/>
            <a:ext cx="12192000" cy="536076"/>
          </a:xfrm>
          <a:custGeom>
            <a:avLst/>
            <a:gdLst/>
            <a:ahLst/>
            <a:cxnLst/>
            <a:rect l="l" t="t" r="r" b="b"/>
            <a:pathLst>
              <a:path w="10058400" h="375284">
                <a:moveTo>
                  <a:pt x="10058400" y="374904"/>
                </a:moveTo>
                <a:lnTo>
                  <a:pt x="0" y="374904"/>
                </a:lnTo>
                <a:lnTo>
                  <a:pt x="0" y="0"/>
                </a:lnTo>
                <a:lnTo>
                  <a:pt x="10058400" y="0"/>
                </a:lnTo>
                <a:lnTo>
                  <a:pt x="10058400" y="374904"/>
                </a:lnTo>
                <a:close/>
              </a:path>
            </a:pathLst>
          </a:custGeom>
          <a:solidFill>
            <a:schemeClr val="accent1"/>
          </a:solidFill>
        </p:spPr>
        <p:txBody>
          <a:bodyPr wrap="square" lIns="0" tIns="0" rIns="0" bIns="0" rtlCol="0"/>
          <a:lstStyle/>
          <a:p>
            <a:r>
              <a:rPr lang="en-US" sz="2400" b="1" dirty="0" err="1" smtClean="0">
                <a:solidFill>
                  <a:schemeClr val="bg1"/>
                </a:solidFill>
                <a:latin typeface="Times New Roman" panose="02020603050405020304" pitchFamily="18" charset="0"/>
                <a:cs typeface="Times New Roman" panose="02020603050405020304" pitchFamily="18" charset="0"/>
              </a:rPr>
              <a:t>vCHECK</a:t>
            </a:r>
            <a:r>
              <a:rPr lang="en-US" sz="2400" b="1" dirty="0" smtClean="0">
                <a:solidFill>
                  <a:schemeClr val="bg1"/>
                </a:solidFill>
                <a:latin typeface="Times New Roman" panose="02020603050405020304" pitchFamily="18" charset="0"/>
                <a:cs typeface="Times New Roman" panose="02020603050405020304" pitchFamily="18" charset="0"/>
              </a:rPr>
              <a:t> – CHÍNH </a:t>
            </a:r>
            <a:r>
              <a:rPr lang="en-US" sz="2400" b="1" smtClean="0">
                <a:solidFill>
                  <a:schemeClr val="bg1"/>
                </a:solidFill>
                <a:latin typeface="Times New Roman" panose="02020603050405020304" pitchFamily="18" charset="0"/>
                <a:cs typeface="Times New Roman" panose="02020603050405020304" pitchFamily="18" charset="0"/>
              </a:rPr>
              <a:t>SÁCH GIÁ</a:t>
            </a:r>
            <a:endParaRPr sz="2400" b="1"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36621" y="570481"/>
            <a:ext cx="2709396" cy="461665"/>
          </a:xfrm>
          <a:prstGeom prst="rect">
            <a:avLst/>
          </a:prstGeom>
          <a:noFill/>
        </p:spPr>
        <p:txBody>
          <a:bodyPr wrap="non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Chính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sách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err="1" smtClean="0">
                <a:solidFill>
                  <a:srgbClr val="FF0000"/>
                </a:solidFill>
                <a:latin typeface="Times New Roman" panose="02020603050405020304" pitchFamily="18" charset="0"/>
                <a:cs typeface="Times New Roman" panose="02020603050405020304" pitchFamily="18" charset="0"/>
              </a:rPr>
              <a:t>giá</a:t>
            </a:r>
            <a:r>
              <a:rPr lang="en-US" sz="2400" b="1" smtClean="0">
                <a:solidFill>
                  <a:srgbClr val="FF0000"/>
                </a:solidFill>
                <a:latin typeface="Times New Roman" panose="02020603050405020304" pitchFamily="18" charset="0"/>
                <a:cs typeface="Times New Roman" panose="02020603050405020304" pitchFamily="18" charset="0"/>
              </a:rPr>
              <a:t> bán</a:t>
            </a:r>
            <a:endParaRPr lang="en-US"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560527407"/>
              </p:ext>
            </p:extLst>
          </p:nvPr>
        </p:nvGraphicFramePr>
        <p:xfrm>
          <a:off x="236621" y="1066551"/>
          <a:ext cx="6690569" cy="786058"/>
        </p:xfrm>
        <a:graphic>
          <a:graphicData uri="http://schemas.openxmlformats.org/drawingml/2006/table">
            <a:tbl>
              <a:tblPr firstRow="1" firstCol="1" bandRow="1">
                <a:tableStyleId>{5C22544A-7EE6-4342-B048-85BDC9FD1C3A}</a:tableStyleId>
              </a:tblPr>
              <a:tblGrid>
                <a:gridCol w="2016449">
                  <a:extLst>
                    <a:ext uri="{9D8B030D-6E8A-4147-A177-3AD203B41FA5}">
                      <a16:colId xmlns="" xmlns:a16="http://schemas.microsoft.com/office/drawing/2014/main" val="3056652046"/>
                    </a:ext>
                  </a:extLst>
                </a:gridCol>
                <a:gridCol w="1144774">
                  <a:extLst>
                    <a:ext uri="{9D8B030D-6E8A-4147-A177-3AD203B41FA5}">
                      <a16:colId xmlns="" xmlns:a16="http://schemas.microsoft.com/office/drawing/2014/main" val="3781800497"/>
                    </a:ext>
                  </a:extLst>
                </a:gridCol>
                <a:gridCol w="1144774">
                  <a:extLst>
                    <a:ext uri="{9D8B030D-6E8A-4147-A177-3AD203B41FA5}">
                      <a16:colId xmlns="" xmlns:a16="http://schemas.microsoft.com/office/drawing/2014/main" val="3119160843"/>
                    </a:ext>
                  </a:extLst>
                </a:gridCol>
                <a:gridCol w="1144774">
                  <a:extLst>
                    <a:ext uri="{9D8B030D-6E8A-4147-A177-3AD203B41FA5}">
                      <a16:colId xmlns="" xmlns:a16="http://schemas.microsoft.com/office/drawing/2014/main" val="250026228"/>
                    </a:ext>
                  </a:extLst>
                </a:gridCol>
                <a:gridCol w="1239798">
                  <a:extLst>
                    <a:ext uri="{9D8B030D-6E8A-4147-A177-3AD203B41FA5}">
                      <a16:colId xmlns="" xmlns:a16="http://schemas.microsoft.com/office/drawing/2014/main" val="3481750568"/>
                    </a:ext>
                  </a:extLst>
                </a:gridCol>
              </a:tblGrid>
              <a:tr h="412201">
                <a:tc>
                  <a:txBody>
                    <a:bodyPr/>
                    <a:lstStyle/>
                    <a:p>
                      <a:pPr marL="0" marR="0" algn="ctr">
                        <a:spcBef>
                          <a:spcPts val="0"/>
                        </a:spcBef>
                        <a:spcAft>
                          <a:spcPts val="0"/>
                        </a:spcAft>
                        <a:tabLst>
                          <a:tab pos="360045" algn="l"/>
                          <a:tab pos="431800" algn="l"/>
                          <a:tab pos="457200" algn="l"/>
                        </a:tabLst>
                      </a:pPr>
                      <a:r>
                        <a:rPr lang="en-US" sz="1600" err="1">
                          <a:effectLst/>
                          <a:latin typeface="Times New Roman" panose="02020603050405020304" pitchFamily="18" charset="0"/>
                          <a:cs typeface="Times New Roman" panose="02020603050405020304" pitchFamily="18" charset="0"/>
                        </a:rPr>
                        <a:t>Gói</a:t>
                      </a:r>
                      <a:r>
                        <a:rPr lang="en-US" sz="1600">
                          <a:effectLst/>
                          <a:latin typeface="Times New Roman" panose="02020603050405020304" pitchFamily="18" charset="0"/>
                          <a:cs typeface="Times New Roman" panose="02020603050405020304" pitchFamily="18" charset="0"/>
                        </a:rPr>
                        <a:t> </a:t>
                      </a:r>
                      <a:r>
                        <a:rPr lang="en-US" sz="1600" smtClean="0">
                          <a:effectLst/>
                          <a:latin typeface="Times New Roman" panose="02020603050405020304" pitchFamily="18" charset="0"/>
                          <a:cs typeface="Times New Roman" panose="02020603050405020304" pitchFamily="18" charset="0"/>
                        </a:rPr>
                        <a:t>cước </a:t>
                      </a:r>
                      <a:endPar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360045" algn="l"/>
                          <a:tab pos="431800" algn="l"/>
                          <a:tab pos="457200" algn="l"/>
                        </a:tabLst>
                      </a:pPr>
                      <a:r>
                        <a:rPr lang="en-US" sz="1600" dirty="0">
                          <a:effectLst/>
                          <a:latin typeface="Times New Roman" panose="02020603050405020304" pitchFamily="18" charset="0"/>
                          <a:cs typeface="Times New Roman" panose="02020603050405020304" pitchFamily="18" charset="0"/>
                        </a:rPr>
                        <a:t>1 </a:t>
                      </a:r>
                      <a:r>
                        <a:rPr lang="en-US" sz="1600" dirty="0" err="1">
                          <a:effectLst/>
                          <a:latin typeface="Times New Roman" panose="02020603050405020304" pitchFamily="18" charset="0"/>
                          <a:cs typeface="Times New Roman" panose="02020603050405020304" pitchFamily="18" charset="0"/>
                        </a:rPr>
                        <a:t>năm</a:t>
                      </a:r>
                      <a:endPar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360045" algn="l"/>
                          <a:tab pos="431800" algn="l"/>
                          <a:tab pos="457200" algn="l"/>
                        </a:tabLst>
                      </a:pPr>
                      <a:r>
                        <a:rPr lang="en-US" sz="1600" dirty="0">
                          <a:effectLst/>
                          <a:latin typeface="Times New Roman" panose="02020603050405020304" pitchFamily="18" charset="0"/>
                          <a:cs typeface="Times New Roman" panose="02020603050405020304" pitchFamily="18" charset="0"/>
                        </a:rPr>
                        <a:t>2 </a:t>
                      </a:r>
                      <a:r>
                        <a:rPr lang="en-US" sz="1600" dirty="0" err="1">
                          <a:effectLst/>
                          <a:latin typeface="Times New Roman" panose="02020603050405020304" pitchFamily="18" charset="0"/>
                          <a:cs typeface="Times New Roman" panose="02020603050405020304" pitchFamily="18" charset="0"/>
                        </a:rPr>
                        <a:t>năm</a:t>
                      </a:r>
                      <a:endPar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360045" algn="l"/>
                          <a:tab pos="431800" algn="l"/>
                          <a:tab pos="457200" algn="l"/>
                        </a:tabLst>
                      </a:pPr>
                      <a:r>
                        <a:rPr lang="en-US" sz="1600" dirty="0">
                          <a:effectLst/>
                          <a:latin typeface="Times New Roman" panose="02020603050405020304" pitchFamily="18" charset="0"/>
                          <a:cs typeface="Times New Roman" panose="02020603050405020304" pitchFamily="18" charset="0"/>
                        </a:rPr>
                        <a:t>3 </a:t>
                      </a:r>
                      <a:r>
                        <a:rPr lang="en-US" sz="1600" dirty="0" err="1">
                          <a:effectLst/>
                          <a:latin typeface="Times New Roman" panose="02020603050405020304" pitchFamily="18" charset="0"/>
                          <a:cs typeface="Times New Roman" panose="02020603050405020304" pitchFamily="18" charset="0"/>
                        </a:rPr>
                        <a:t>năm</a:t>
                      </a:r>
                      <a:endPar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360045" algn="l"/>
                          <a:tab pos="431800" algn="l"/>
                          <a:tab pos="457200" algn="l"/>
                        </a:tabLst>
                      </a:pPr>
                      <a:r>
                        <a:rPr lang="en-US" sz="1600">
                          <a:effectLst/>
                          <a:latin typeface="Times New Roman" panose="02020603050405020304" pitchFamily="18" charset="0"/>
                          <a:cs typeface="Times New Roman" panose="02020603050405020304" pitchFamily="18" charset="0"/>
                        </a:rPr>
                        <a:t>5 năm</a:t>
                      </a:r>
                      <a:endPar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435707695"/>
                  </a:ext>
                </a:extLst>
              </a:tr>
              <a:tr h="373857">
                <a:tc>
                  <a:txBody>
                    <a:bodyPr/>
                    <a:lstStyle/>
                    <a:p>
                      <a:pPr marL="0" marR="0" algn="ctr">
                        <a:spcBef>
                          <a:spcPts val="0"/>
                        </a:spcBef>
                        <a:spcAft>
                          <a:spcPts val="0"/>
                        </a:spcAft>
                        <a:tabLst>
                          <a:tab pos="360045" algn="l"/>
                          <a:tab pos="431800" algn="l"/>
                          <a:tab pos="457200" algn="l"/>
                        </a:tabLst>
                      </a:pPr>
                      <a:r>
                        <a:rPr lang="en-US" sz="1600">
                          <a:effectLst/>
                          <a:latin typeface="Times New Roman" panose="02020603050405020304" pitchFamily="18" charset="0"/>
                          <a:cs typeface="Times New Roman" panose="02020603050405020304" pitchFamily="18" charset="0"/>
                        </a:rPr>
                        <a:t>Truy xuất nguồn gốc</a:t>
                      </a:r>
                      <a:endPar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tabLst>
                          <a:tab pos="360045" algn="l"/>
                          <a:tab pos="431800" algn="l"/>
                          <a:tab pos="457200" algn="l"/>
                        </a:tabLst>
                      </a:pPr>
                      <a:r>
                        <a:rPr lang="en-US" sz="1600">
                          <a:effectLst/>
                          <a:latin typeface="Times New Roman" panose="02020603050405020304" pitchFamily="18" charset="0"/>
                          <a:cs typeface="Times New Roman" panose="02020603050405020304" pitchFamily="18" charset="0"/>
                        </a:rPr>
                        <a:t>3,000,000</a:t>
                      </a:r>
                      <a:endPar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tabLst>
                          <a:tab pos="360045" algn="l"/>
                          <a:tab pos="431800" algn="l"/>
                        </a:tabLst>
                      </a:pPr>
                      <a:r>
                        <a:rPr lang="en-US" sz="1600" dirty="0">
                          <a:effectLst/>
                          <a:latin typeface="Times New Roman" panose="02020603050405020304" pitchFamily="18" charset="0"/>
                          <a:cs typeface="Times New Roman" panose="02020603050405020304" pitchFamily="18" charset="0"/>
                        </a:rPr>
                        <a:t>5,100,000</a:t>
                      </a:r>
                      <a:endPar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tabLst>
                          <a:tab pos="360045" algn="l"/>
                          <a:tab pos="431800" algn="l"/>
                        </a:tabLst>
                      </a:pPr>
                      <a:r>
                        <a:rPr lang="en-US" sz="1600" dirty="0">
                          <a:effectLst/>
                          <a:latin typeface="Times New Roman" panose="02020603050405020304" pitchFamily="18" charset="0"/>
                          <a:cs typeface="Times New Roman" panose="02020603050405020304" pitchFamily="18" charset="0"/>
                        </a:rPr>
                        <a:t>6,750,000</a:t>
                      </a:r>
                      <a:endPar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tabLst>
                          <a:tab pos="360045" algn="l"/>
                          <a:tab pos="431800" algn="l"/>
                        </a:tabLst>
                      </a:pPr>
                      <a:r>
                        <a:rPr lang="en-US" sz="1600" dirty="0">
                          <a:effectLst/>
                          <a:latin typeface="Times New Roman" panose="02020603050405020304" pitchFamily="18" charset="0"/>
                          <a:cs typeface="Times New Roman" panose="02020603050405020304" pitchFamily="18" charset="0"/>
                        </a:rPr>
                        <a:t>9,000,000</a:t>
                      </a:r>
                      <a:endPar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67884639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096548422"/>
              </p:ext>
            </p:extLst>
          </p:nvPr>
        </p:nvGraphicFramePr>
        <p:xfrm>
          <a:off x="186316" y="3398450"/>
          <a:ext cx="6669505" cy="2653160"/>
        </p:xfrm>
        <a:graphic>
          <a:graphicData uri="http://schemas.openxmlformats.org/drawingml/2006/table">
            <a:tbl>
              <a:tblPr firstRow="1" firstCol="1" bandRow="1">
                <a:tableStyleId>{5C22544A-7EE6-4342-B048-85BDC9FD1C3A}</a:tableStyleId>
              </a:tblPr>
              <a:tblGrid>
                <a:gridCol w="1353366">
                  <a:extLst>
                    <a:ext uri="{9D8B030D-6E8A-4147-A177-3AD203B41FA5}">
                      <a16:colId xmlns="" xmlns:a16="http://schemas.microsoft.com/office/drawing/2014/main" val="28961880"/>
                    </a:ext>
                  </a:extLst>
                </a:gridCol>
                <a:gridCol w="3591903">
                  <a:extLst>
                    <a:ext uri="{9D8B030D-6E8A-4147-A177-3AD203B41FA5}">
                      <a16:colId xmlns="" xmlns:a16="http://schemas.microsoft.com/office/drawing/2014/main" val="2679763762"/>
                    </a:ext>
                  </a:extLst>
                </a:gridCol>
                <a:gridCol w="1724236">
                  <a:extLst>
                    <a:ext uri="{9D8B030D-6E8A-4147-A177-3AD203B41FA5}">
                      <a16:colId xmlns="" xmlns:a16="http://schemas.microsoft.com/office/drawing/2014/main" val="2358927673"/>
                    </a:ext>
                  </a:extLst>
                </a:gridCol>
              </a:tblGrid>
              <a:tr h="340857">
                <a:tc>
                  <a:txBody>
                    <a:bodyPr/>
                    <a:lstStyle/>
                    <a:p>
                      <a:pPr marL="0" marR="0" algn="ctr">
                        <a:spcBef>
                          <a:spcPts val="0"/>
                        </a:spcBef>
                        <a:spcAft>
                          <a:spcPts val="0"/>
                        </a:spcAft>
                        <a:tabLst>
                          <a:tab pos="360045" algn="l"/>
                          <a:tab pos="431800" algn="l"/>
                          <a:tab pos="457200" algn="l"/>
                        </a:tabLst>
                      </a:pPr>
                      <a:r>
                        <a:rPr lang="en-US" sz="1800" dirty="0">
                          <a:effectLst/>
                          <a:latin typeface="Times New Roman" panose="02020603050405020304" pitchFamily="18" charset="0"/>
                          <a:cs typeface="Times New Roman" panose="02020603050405020304" pitchFamily="18" charset="0"/>
                        </a:rPr>
                        <a:t>STT</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360045" algn="l"/>
                          <a:tab pos="431800" algn="l"/>
                          <a:tab pos="457200" algn="l"/>
                        </a:tabLst>
                      </a:pPr>
                      <a:r>
                        <a:rPr lang="en-US" sz="1800">
                          <a:effectLst/>
                          <a:latin typeface="Times New Roman" panose="02020603050405020304" pitchFamily="18" charset="0"/>
                          <a:cs typeface="Times New Roman" panose="02020603050405020304" pitchFamily="18" charset="0"/>
                        </a:rPr>
                        <a:t>Gói mã QR theo sản lượng</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360045" algn="l"/>
                          <a:tab pos="431800" algn="l"/>
                          <a:tab pos="457200" algn="l"/>
                        </a:tabLst>
                      </a:pPr>
                      <a:r>
                        <a:rPr lang="en-US" sz="1800">
                          <a:effectLst/>
                          <a:latin typeface="Times New Roman" panose="02020603050405020304" pitchFamily="18" charset="0"/>
                          <a:cs typeface="Times New Roman" panose="02020603050405020304" pitchFamily="18" charset="0"/>
                        </a:rPr>
                        <a:t>Đơn giá/gói</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30427555"/>
                  </a:ext>
                </a:extLst>
              </a:tr>
              <a:tr h="322433">
                <a:tc>
                  <a:txBody>
                    <a:bodyPr/>
                    <a:lstStyle/>
                    <a:p>
                      <a:pPr marL="0" marR="0" algn="ctr">
                        <a:spcBef>
                          <a:spcPts val="0"/>
                        </a:spcBef>
                        <a:spcAft>
                          <a:spcPts val="0"/>
                        </a:spcAft>
                        <a:tabLst>
                          <a:tab pos="360045" algn="l"/>
                          <a:tab pos="431800" algn="l"/>
                          <a:tab pos="457200" algn="l"/>
                        </a:tabLst>
                      </a:pPr>
                      <a:r>
                        <a:rPr lang="en-US" sz="180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spcBef>
                          <a:spcPts val="0"/>
                        </a:spcBef>
                        <a:spcAft>
                          <a:spcPts val="0"/>
                        </a:spcAft>
                        <a:tabLst>
                          <a:tab pos="360045" algn="l"/>
                          <a:tab pos="431800" algn="l"/>
                          <a:tab pos="457200" algn="l"/>
                        </a:tabLst>
                      </a:pPr>
                      <a:r>
                        <a:rPr lang="en-US" sz="1800" dirty="0">
                          <a:effectLst/>
                          <a:latin typeface="Times New Roman" panose="02020603050405020304" pitchFamily="18" charset="0"/>
                          <a:cs typeface="Times New Roman" panose="02020603050405020304" pitchFamily="18" charset="0"/>
                        </a:rPr>
                        <a:t>1.000</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tabLst>
                          <a:tab pos="360045" algn="l"/>
                          <a:tab pos="431800" algn="l"/>
                          <a:tab pos="457200" algn="l"/>
                        </a:tabLst>
                      </a:pPr>
                      <a:r>
                        <a:rPr lang="en-US" sz="1800" dirty="0">
                          <a:effectLst/>
                          <a:latin typeface="Times New Roman" panose="02020603050405020304" pitchFamily="18" charset="0"/>
                          <a:cs typeface="Times New Roman" panose="02020603050405020304" pitchFamily="18" charset="0"/>
                        </a:rPr>
                        <a:t>350,000</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8368714"/>
                  </a:ext>
                </a:extLst>
              </a:tr>
              <a:tr h="322433">
                <a:tc>
                  <a:txBody>
                    <a:bodyPr/>
                    <a:lstStyle/>
                    <a:p>
                      <a:pPr marL="0" marR="0" algn="ctr">
                        <a:spcBef>
                          <a:spcPts val="0"/>
                        </a:spcBef>
                        <a:spcAft>
                          <a:spcPts val="0"/>
                        </a:spcAft>
                        <a:tabLst>
                          <a:tab pos="360045" algn="l"/>
                          <a:tab pos="431800" algn="l"/>
                          <a:tab pos="457200" algn="l"/>
                        </a:tabLst>
                      </a:pPr>
                      <a:r>
                        <a:rPr lang="en-US" sz="180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spcBef>
                          <a:spcPts val="0"/>
                        </a:spcBef>
                        <a:spcAft>
                          <a:spcPts val="0"/>
                        </a:spcAft>
                        <a:tabLst>
                          <a:tab pos="360045" algn="l"/>
                          <a:tab pos="431800" algn="l"/>
                        </a:tabLst>
                      </a:pPr>
                      <a:r>
                        <a:rPr lang="en-US" sz="1800" dirty="0">
                          <a:effectLst/>
                          <a:latin typeface="Times New Roman" panose="02020603050405020304" pitchFamily="18" charset="0"/>
                          <a:cs typeface="Times New Roman" panose="02020603050405020304" pitchFamily="18" charset="0"/>
                        </a:rPr>
                        <a:t>5.000</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tabLst>
                          <a:tab pos="360045" algn="l"/>
                          <a:tab pos="431800" algn="l"/>
                        </a:tabLst>
                      </a:pPr>
                      <a:r>
                        <a:rPr lang="en-US" sz="1800">
                          <a:effectLst/>
                          <a:latin typeface="Times New Roman" panose="02020603050405020304" pitchFamily="18" charset="0"/>
                          <a:cs typeface="Times New Roman" panose="02020603050405020304" pitchFamily="18" charset="0"/>
                        </a:rPr>
                        <a:t>1,400,000</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08021653"/>
                  </a:ext>
                </a:extLst>
              </a:tr>
              <a:tr h="322433">
                <a:tc>
                  <a:txBody>
                    <a:bodyPr/>
                    <a:lstStyle/>
                    <a:p>
                      <a:pPr marL="0" marR="0" algn="ctr">
                        <a:spcBef>
                          <a:spcPts val="0"/>
                        </a:spcBef>
                        <a:spcAft>
                          <a:spcPts val="0"/>
                        </a:spcAft>
                        <a:tabLst>
                          <a:tab pos="360045" algn="l"/>
                          <a:tab pos="431800" algn="l"/>
                          <a:tab pos="457200" algn="l"/>
                        </a:tabLst>
                      </a:pPr>
                      <a:r>
                        <a:rPr lang="en-US" sz="1800">
                          <a:effectLst/>
                          <a:latin typeface="Times New Roman" panose="02020603050405020304" pitchFamily="18" charset="0"/>
                          <a:cs typeface="Times New Roman" panose="02020603050405020304" pitchFamily="18" charset="0"/>
                        </a:rPr>
                        <a:t>3</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spcBef>
                          <a:spcPts val="0"/>
                        </a:spcBef>
                        <a:spcAft>
                          <a:spcPts val="0"/>
                        </a:spcAft>
                        <a:tabLst>
                          <a:tab pos="360045" algn="l"/>
                          <a:tab pos="431800" algn="l"/>
                        </a:tabLst>
                      </a:pPr>
                      <a:r>
                        <a:rPr lang="en-US" sz="1800">
                          <a:effectLst/>
                          <a:latin typeface="Times New Roman" panose="02020603050405020304" pitchFamily="18" charset="0"/>
                          <a:cs typeface="Times New Roman" panose="02020603050405020304" pitchFamily="18" charset="0"/>
                        </a:rPr>
                        <a:t>10.000</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tabLst>
                          <a:tab pos="360045" algn="l"/>
                          <a:tab pos="431800" algn="l"/>
                        </a:tabLst>
                      </a:pPr>
                      <a:r>
                        <a:rPr lang="en-US" sz="1800">
                          <a:effectLst/>
                          <a:latin typeface="Times New Roman" panose="02020603050405020304" pitchFamily="18" charset="0"/>
                          <a:cs typeface="Times New Roman" panose="02020603050405020304" pitchFamily="18" charset="0"/>
                        </a:rPr>
                        <a:t>2,000,000</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749889625"/>
                  </a:ext>
                </a:extLst>
              </a:tr>
              <a:tr h="340857">
                <a:tc>
                  <a:txBody>
                    <a:bodyPr/>
                    <a:lstStyle/>
                    <a:p>
                      <a:pPr marL="0" marR="0" algn="ctr">
                        <a:spcBef>
                          <a:spcPts val="0"/>
                        </a:spcBef>
                        <a:spcAft>
                          <a:spcPts val="0"/>
                        </a:spcAft>
                        <a:tabLst>
                          <a:tab pos="360045" algn="l"/>
                          <a:tab pos="431800" algn="l"/>
                          <a:tab pos="457200" algn="l"/>
                        </a:tabLst>
                      </a:pPr>
                      <a:r>
                        <a:rPr lang="en-US" sz="1800">
                          <a:effectLst/>
                          <a:latin typeface="Times New Roman" panose="02020603050405020304" pitchFamily="18" charset="0"/>
                          <a:cs typeface="Times New Roman" panose="02020603050405020304" pitchFamily="18" charset="0"/>
                        </a:rPr>
                        <a:t>4</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spcBef>
                          <a:spcPts val="0"/>
                        </a:spcBef>
                        <a:spcAft>
                          <a:spcPts val="0"/>
                        </a:spcAft>
                        <a:tabLst>
                          <a:tab pos="360045" algn="l"/>
                          <a:tab pos="431800" algn="l"/>
                        </a:tabLst>
                      </a:pPr>
                      <a:r>
                        <a:rPr lang="en-US" sz="1800">
                          <a:effectLst/>
                          <a:latin typeface="Times New Roman" panose="02020603050405020304" pitchFamily="18" charset="0"/>
                          <a:cs typeface="Times New Roman" panose="02020603050405020304" pitchFamily="18" charset="0"/>
                        </a:rPr>
                        <a:t>50.000</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tabLst>
                          <a:tab pos="360045" algn="l"/>
                          <a:tab pos="431800" algn="l"/>
                        </a:tabLst>
                      </a:pPr>
                      <a:r>
                        <a:rPr lang="en-US" sz="1800">
                          <a:effectLst/>
                          <a:latin typeface="Times New Roman" panose="02020603050405020304" pitchFamily="18" charset="0"/>
                          <a:cs typeface="Times New Roman" panose="02020603050405020304" pitchFamily="18" charset="0"/>
                        </a:rPr>
                        <a:t>7,500,000</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933483894"/>
                  </a:ext>
                </a:extLst>
              </a:tr>
              <a:tr h="322433">
                <a:tc>
                  <a:txBody>
                    <a:bodyPr/>
                    <a:lstStyle/>
                    <a:p>
                      <a:pPr marL="0" marR="0" algn="ctr">
                        <a:spcBef>
                          <a:spcPts val="0"/>
                        </a:spcBef>
                        <a:spcAft>
                          <a:spcPts val="0"/>
                        </a:spcAft>
                        <a:tabLst>
                          <a:tab pos="360045" algn="l"/>
                          <a:tab pos="431800" algn="l"/>
                          <a:tab pos="457200" algn="l"/>
                        </a:tabLst>
                      </a:pPr>
                      <a:r>
                        <a:rPr lang="en-US" sz="1800">
                          <a:effectLst/>
                          <a:latin typeface="Times New Roman" panose="02020603050405020304" pitchFamily="18" charset="0"/>
                          <a:cs typeface="Times New Roman" panose="02020603050405020304" pitchFamily="18" charset="0"/>
                        </a:rPr>
                        <a:t>5</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spcBef>
                          <a:spcPts val="0"/>
                        </a:spcBef>
                        <a:spcAft>
                          <a:spcPts val="0"/>
                        </a:spcAft>
                        <a:tabLst>
                          <a:tab pos="360045" algn="l"/>
                          <a:tab pos="431800" algn="l"/>
                        </a:tabLst>
                      </a:pPr>
                      <a:r>
                        <a:rPr lang="en-US" sz="1800">
                          <a:effectLst/>
                          <a:latin typeface="Times New Roman" panose="02020603050405020304" pitchFamily="18" charset="0"/>
                          <a:cs typeface="Times New Roman" panose="02020603050405020304" pitchFamily="18" charset="0"/>
                        </a:rPr>
                        <a:t>100.000</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tabLst>
                          <a:tab pos="360045" algn="l"/>
                          <a:tab pos="431800" algn="l"/>
                        </a:tabLst>
                      </a:pPr>
                      <a:r>
                        <a:rPr lang="en-US" sz="1800" dirty="0">
                          <a:effectLst/>
                          <a:latin typeface="Times New Roman" panose="02020603050405020304" pitchFamily="18" charset="0"/>
                          <a:cs typeface="Times New Roman" panose="02020603050405020304" pitchFamily="18" charset="0"/>
                        </a:rPr>
                        <a:t>13,000,000</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554173840"/>
                  </a:ext>
                </a:extLst>
              </a:tr>
              <a:tr h="340857">
                <a:tc>
                  <a:txBody>
                    <a:bodyPr/>
                    <a:lstStyle/>
                    <a:p>
                      <a:pPr marL="0" marR="0" algn="ctr">
                        <a:spcBef>
                          <a:spcPts val="0"/>
                        </a:spcBef>
                        <a:spcAft>
                          <a:spcPts val="0"/>
                        </a:spcAft>
                        <a:tabLst>
                          <a:tab pos="360045" algn="l"/>
                          <a:tab pos="431800" algn="l"/>
                          <a:tab pos="457200" algn="l"/>
                        </a:tabLst>
                      </a:pPr>
                      <a:r>
                        <a:rPr lang="en-US" sz="1800">
                          <a:effectLst/>
                          <a:latin typeface="Times New Roman" panose="02020603050405020304" pitchFamily="18" charset="0"/>
                          <a:cs typeface="Times New Roman" panose="02020603050405020304" pitchFamily="18" charset="0"/>
                        </a:rPr>
                        <a:t>6</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spcBef>
                          <a:spcPts val="0"/>
                        </a:spcBef>
                        <a:spcAft>
                          <a:spcPts val="0"/>
                        </a:spcAft>
                        <a:tabLst>
                          <a:tab pos="360045" algn="l"/>
                          <a:tab pos="431800" algn="l"/>
                        </a:tabLst>
                      </a:pPr>
                      <a:r>
                        <a:rPr lang="en-US" sz="1800" dirty="0">
                          <a:effectLst/>
                          <a:latin typeface="Times New Roman" panose="02020603050405020304" pitchFamily="18" charset="0"/>
                          <a:cs typeface="Times New Roman" panose="02020603050405020304" pitchFamily="18" charset="0"/>
                        </a:rPr>
                        <a:t>500.000</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tabLst>
                          <a:tab pos="360045" algn="l"/>
                          <a:tab pos="431800" algn="l"/>
                        </a:tabLst>
                      </a:pPr>
                      <a:r>
                        <a:rPr lang="en-US" sz="1800">
                          <a:effectLst/>
                          <a:latin typeface="Times New Roman" panose="02020603050405020304" pitchFamily="18" charset="0"/>
                          <a:cs typeface="Times New Roman" panose="02020603050405020304" pitchFamily="18" charset="0"/>
                        </a:rPr>
                        <a:t>50,000,000</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654428515"/>
                  </a:ext>
                </a:extLst>
              </a:tr>
              <a:tr h="340857">
                <a:tc>
                  <a:txBody>
                    <a:bodyPr/>
                    <a:lstStyle/>
                    <a:p>
                      <a:pPr marL="0" marR="0" algn="ctr">
                        <a:spcBef>
                          <a:spcPts val="0"/>
                        </a:spcBef>
                        <a:spcAft>
                          <a:spcPts val="0"/>
                        </a:spcAft>
                        <a:tabLst>
                          <a:tab pos="360045" algn="l"/>
                          <a:tab pos="431800" algn="l"/>
                          <a:tab pos="457200" algn="l"/>
                        </a:tabLst>
                      </a:pPr>
                      <a:r>
                        <a:rPr lang="en-US" sz="1800">
                          <a:effectLst/>
                          <a:latin typeface="Times New Roman" panose="02020603050405020304" pitchFamily="18" charset="0"/>
                          <a:cs typeface="Times New Roman" panose="02020603050405020304" pitchFamily="18" charset="0"/>
                        </a:rPr>
                        <a:t>7</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spcBef>
                          <a:spcPts val="0"/>
                        </a:spcBef>
                        <a:spcAft>
                          <a:spcPts val="0"/>
                        </a:spcAft>
                        <a:tabLst>
                          <a:tab pos="360045" algn="l"/>
                          <a:tab pos="431800" algn="l"/>
                        </a:tabLst>
                      </a:pPr>
                      <a:r>
                        <a:rPr lang="en-US" sz="1800" dirty="0" smtClean="0">
                          <a:effectLst/>
                          <a:latin typeface="Times New Roman" panose="02020603050405020304" pitchFamily="18" charset="0"/>
                          <a:cs typeface="Times New Roman" panose="02020603050405020304" pitchFamily="18" charset="0"/>
                        </a:rPr>
                        <a:t>1.000.000</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tabLst>
                          <a:tab pos="360045" algn="l"/>
                          <a:tab pos="431800" algn="l"/>
                        </a:tabLst>
                      </a:pPr>
                      <a:r>
                        <a:rPr lang="en-US" sz="1800" dirty="0">
                          <a:effectLst/>
                          <a:latin typeface="Times New Roman" panose="02020603050405020304" pitchFamily="18" charset="0"/>
                          <a:cs typeface="Times New Roman" panose="02020603050405020304" pitchFamily="18" charset="0"/>
                        </a:rPr>
                        <a:t>70,000,000</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728611021"/>
                  </a:ext>
                </a:extLst>
              </a:tr>
            </a:tbl>
          </a:graphicData>
        </a:graphic>
      </p:graphicFrame>
      <p:sp>
        <p:nvSpPr>
          <p:cNvPr id="8" name="Rectangle 7"/>
          <p:cNvSpPr/>
          <p:nvPr/>
        </p:nvSpPr>
        <p:spPr>
          <a:xfrm>
            <a:off x="8077200" y="925684"/>
            <a:ext cx="3429000" cy="4832092"/>
          </a:xfrm>
          <a:prstGeom prst="rect">
            <a:avLst/>
          </a:prstGeom>
        </p:spPr>
        <p:txBody>
          <a:bodyPr wrap="square">
            <a:spAutoFit/>
          </a:bodyPr>
          <a:lstStyle/>
          <a:p>
            <a:pPr algn="just">
              <a:tabLst>
                <a:tab pos="360045" algn="l"/>
                <a:tab pos="431800" algn="l"/>
                <a:tab pos="457200" algn="l"/>
              </a:tabLst>
            </a:pPr>
            <a:r>
              <a:rPr lang="en-US" sz="2200" b="1" i="1" u="sng" dirty="0" err="1">
                <a:solidFill>
                  <a:srgbClr val="FF0000"/>
                </a:solidFill>
                <a:latin typeface="Times New Roman" panose="02020603050405020304" pitchFamily="18" charset="0"/>
                <a:ea typeface="Times New Roman" panose="02020603050405020304" pitchFamily="18" charset="0"/>
              </a:rPr>
              <a:t>Ghi</a:t>
            </a:r>
            <a:r>
              <a:rPr lang="en-US" sz="2200" b="1" i="1" u="sng" dirty="0">
                <a:solidFill>
                  <a:srgbClr val="FF0000"/>
                </a:solidFill>
                <a:latin typeface="Times New Roman" panose="02020603050405020304" pitchFamily="18" charset="0"/>
                <a:ea typeface="Times New Roman" panose="02020603050405020304" pitchFamily="18" charset="0"/>
              </a:rPr>
              <a:t> </a:t>
            </a:r>
            <a:r>
              <a:rPr lang="en-US" sz="2200" b="1" i="1" u="sng" dirty="0" err="1">
                <a:solidFill>
                  <a:srgbClr val="FF0000"/>
                </a:solidFill>
                <a:latin typeface="Times New Roman" panose="02020603050405020304" pitchFamily="18" charset="0"/>
                <a:ea typeface="Times New Roman" panose="02020603050405020304" pitchFamily="18" charset="0"/>
              </a:rPr>
              <a:t>chú</a:t>
            </a:r>
            <a:r>
              <a:rPr lang="en-US" sz="2200" b="1" i="1" u="sng" dirty="0">
                <a:solidFill>
                  <a:srgbClr val="FF0000"/>
                </a:solidFill>
                <a:latin typeface="Times New Roman" panose="02020603050405020304" pitchFamily="18" charset="0"/>
                <a:ea typeface="Times New Roman" panose="02020603050405020304" pitchFamily="18" charset="0"/>
              </a:rPr>
              <a:t>:</a:t>
            </a:r>
            <a:endParaRPr lang="en-US" sz="2200" b="1" dirty="0">
              <a:solidFill>
                <a:srgbClr val="FF0000"/>
              </a:solidFill>
              <a:latin typeface="Times New Roman" panose="02020603050405020304" pitchFamily="18" charset="0"/>
              <a:ea typeface="Times New Roman" panose="02020603050405020304" pitchFamily="18" charset="0"/>
            </a:endParaRPr>
          </a:p>
          <a:p>
            <a:pPr algn="just">
              <a:tabLst>
                <a:tab pos="360045" algn="l"/>
                <a:tab pos="431800" algn="l"/>
                <a:tab pos="457200" algn="l"/>
              </a:tabLst>
            </a:pP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Đối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với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phí</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tạo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mã</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QR</a:t>
            </a:r>
            <a:r>
              <a:rPr lang="en-US" sz="2200" dirty="0">
                <a:solidFill>
                  <a:srgbClr val="000000"/>
                </a:solidFill>
                <a:latin typeface="Times New Roman" panose="02020603050405020304" pitchFamily="18" charset="0"/>
                <a:ea typeface="Times New Roman" panose="02020603050405020304" pitchFamily="18" charset="0"/>
              </a:rPr>
              <a:t> code, </a:t>
            </a:r>
            <a:r>
              <a:rPr lang="en-US" sz="2200" b="1" dirty="0" err="1">
                <a:solidFill>
                  <a:srgbClr val="000000"/>
                </a:solidFill>
                <a:latin typeface="Times New Roman" panose="02020603050405020304" pitchFamily="18" charset="0"/>
                <a:ea typeface="Times New Roman" panose="02020603050405020304" pitchFamily="18" charset="0"/>
              </a:rPr>
              <a:t>không</a:t>
            </a:r>
            <a:r>
              <a:rPr lang="en-US" sz="2200" b="1" dirty="0">
                <a:solidFill>
                  <a:srgbClr val="000000"/>
                </a:solidFill>
                <a:latin typeface="Times New Roman" panose="02020603050405020304" pitchFamily="18" charset="0"/>
                <a:ea typeface="Times New Roman" panose="02020603050405020304" pitchFamily="18" charset="0"/>
              </a:rPr>
              <a:t> </a:t>
            </a:r>
            <a:r>
              <a:rPr lang="en-US" sz="2200" b="1" dirty="0" err="1">
                <a:solidFill>
                  <a:srgbClr val="000000"/>
                </a:solidFill>
                <a:latin typeface="Times New Roman" panose="02020603050405020304" pitchFamily="18" charset="0"/>
                <a:ea typeface="Times New Roman" panose="02020603050405020304" pitchFamily="18" charset="0"/>
              </a:rPr>
              <a:t>bao</a:t>
            </a:r>
            <a:r>
              <a:rPr lang="en-US" sz="2200" b="1" dirty="0">
                <a:solidFill>
                  <a:srgbClr val="000000"/>
                </a:solidFill>
                <a:latin typeface="Times New Roman" panose="02020603050405020304" pitchFamily="18" charset="0"/>
                <a:ea typeface="Times New Roman" panose="02020603050405020304" pitchFamily="18" charset="0"/>
              </a:rPr>
              <a:t> </a:t>
            </a:r>
            <a:r>
              <a:rPr lang="en-US" sz="2200" b="1" dirty="0" err="1">
                <a:solidFill>
                  <a:srgbClr val="000000"/>
                </a:solidFill>
                <a:latin typeface="Times New Roman" panose="02020603050405020304" pitchFamily="18" charset="0"/>
                <a:ea typeface="Times New Roman" panose="02020603050405020304" pitchFamily="18" charset="0"/>
              </a:rPr>
              <a:t>gồm</a:t>
            </a:r>
            <a:r>
              <a:rPr lang="en-US" sz="2200" b="1" dirty="0">
                <a:solidFill>
                  <a:srgbClr val="000000"/>
                </a:solidFill>
                <a:latin typeface="Times New Roman" panose="02020603050405020304" pitchFamily="18" charset="0"/>
                <a:ea typeface="Times New Roman" panose="02020603050405020304" pitchFamily="18" charset="0"/>
              </a:rPr>
              <a:t> chi </a:t>
            </a:r>
            <a:r>
              <a:rPr lang="en-US" sz="2200" b="1" dirty="0" err="1">
                <a:solidFill>
                  <a:srgbClr val="000000"/>
                </a:solidFill>
                <a:latin typeface="Times New Roman" panose="02020603050405020304" pitchFamily="18" charset="0"/>
                <a:ea typeface="Times New Roman" panose="02020603050405020304" pitchFamily="18" charset="0"/>
              </a:rPr>
              <a:t>phí</a:t>
            </a:r>
            <a:r>
              <a:rPr lang="en-US" sz="2200" b="1" dirty="0">
                <a:solidFill>
                  <a:srgbClr val="000000"/>
                </a:solidFill>
                <a:latin typeface="Times New Roman" panose="02020603050405020304" pitchFamily="18" charset="0"/>
                <a:ea typeface="Times New Roman" panose="02020603050405020304" pitchFamily="18" charset="0"/>
              </a:rPr>
              <a:t> in </a:t>
            </a:r>
            <a:r>
              <a:rPr lang="en-US" sz="2200" b="1" dirty="0" err="1">
                <a:solidFill>
                  <a:srgbClr val="000000"/>
                </a:solidFill>
                <a:latin typeface="Times New Roman" panose="02020603050405020304" pitchFamily="18" charset="0"/>
                <a:ea typeface="Times New Roman" panose="02020603050405020304" pitchFamily="18" charset="0"/>
              </a:rPr>
              <a:t>ấn</a:t>
            </a:r>
            <a:r>
              <a:rPr lang="en-US" sz="2200" b="1" dirty="0">
                <a:solidFill>
                  <a:srgbClr val="000000"/>
                </a:solidFill>
                <a:latin typeface="Times New Roman" panose="02020603050405020304" pitchFamily="18" charset="0"/>
                <a:ea typeface="Times New Roman" panose="02020603050405020304" pitchFamily="18" charset="0"/>
              </a:rPr>
              <a:t> tem </a:t>
            </a:r>
            <a:r>
              <a:rPr lang="en-US" sz="2200" b="1" dirty="0" err="1">
                <a:solidFill>
                  <a:srgbClr val="000000"/>
                </a:solidFill>
                <a:latin typeface="Times New Roman" panose="02020603050405020304" pitchFamily="18" charset="0"/>
                <a:ea typeface="Times New Roman" panose="02020603050405020304" pitchFamily="18" charset="0"/>
              </a:rPr>
              <a:t>vật</a:t>
            </a:r>
            <a:r>
              <a:rPr lang="en-US" sz="2200" b="1" dirty="0">
                <a:solidFill>
                  <a:srgbClr val="000000"/>
                </a:solidFill>
                <a:latin typeface="Times New Roman" panose="02020603050405020304" pitchFamily="18" charset="0"/>
                <a:ea typeface="Times New Roman" panose="02020603050405020304" pitchFamily="18" charset="0"/>
              </a:rPr>
              <a:t> </a:t>
            </a:r>
            <a:r>
              <a:rPr lang="en-US" sz="2200" b="1" dirty="0" err="1">
                <a:solidFill>
                  <a:srgbClr val="000000"/>
                </a:solidFill>
                <a:latin typeface="Times New Roman" panose="02020603050405020304" pitchFamily="18" charset="0"/>
                <a:ea typeface="Times New Roman" panose="02020603050405020304" pitchFamily="18" charset="0"/>
              </a:rPr>
              <a:t>lý</a:t>
            </a:r>
            <a:r>
              <a:rPr lang="en-US" sz="2200" dirty="0">
                <a:solidFill>
                  <a:srgbClr val="000000"/>
                </a:solidFill>
                <a:latin typeface="Times New Roman" panose="02020603050405020304" pitchFamily="18" charset="0"/>
                <a:ea typeface="Times New Roman" panose="02020603050405020304" pitchFamily="18" charset="0"/>
              </a:rPr>
              <a:t>.</a:t>
            </a:r>
          </a:p>
          <a:p>
            <a:pPr algn="just">
              <a:tabLst>
                <a:tab pos="360045" algn="l"/>
                <a:tab pos="431800" algn="l"/>
                <a:tab pos="457200" algn="l"/>
              </a:tabLst>
            </a:pP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Mã</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QR</a:t>
            </a:r>
            <a:r>
              <a:rPr lang="en-US" sz="2200" dirty="0">
                <a:solidFill>
                  <a:srgbClr val="000000"/>
                </a:solidFill>
                <a:latin typeface="Times New Roman" panose="02020603050405020304" pitchFamily="18" charset="0"/>
                <a:ea typeface="Times New Roman" panose="02020603050405020304" pitchFamily="18" charset="0"/>
              </a:rPr>
              <a:t> code </a:t>
            </a:r>
            <a:r>
              <a:rPr lang="en-US" sz="2200" dirty="0" err="1">
                <a:solidFill>
                  <a:srgbClr val="000000"/>
                </a:solidFill>
                <a:latin typeface="Times New Roman" panose="02020603050405020304" pitchFamily="18" charset="0"/>
                <a:ea typeface="Times New Roman" panose="02020603050405020304" pitchFamily="18" charset="0"/>
              </a:rPr>
              <a:t>có</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thời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hạn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sử</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dụng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trong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vòng</a:t>
            </a:r>
            <a:r>
              <a:rPr lang="en-US" sz="2200" dirty="0">
                <a:solidFill>
                  <a:srgbClr val="000000"/>
                </a:solidFill>
                <a:latin typeface="Times New Roman" panose="02020603050405020304" pitchFamily="18" charset="0"/>
                <a:ea typeface="Times New Roman" panose="02020603050405020304" pitchFamily="18" charset="0"/>
              </a:rPr>
              <a:t> 3 </a:t>
            </a:r>
            <a:r>
              <a:rPr lang="en-US" sz="2200" dirty="0" err="1">
                <a:solidFill>
                  <a:srgbClr val="000000"/>
                </a:solidFill>
                <a:latin typeface="Times New Roman" panose="02020603050405020304" pitchFamily="18" charset="0"/>
                <a:ea typeface="Times New Roman" panose="02020603050405020304" pitchFamily="18" charset="0"/>
              </a:rPr>
              <a:t>năm</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kể</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từ</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ngày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khởi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tạo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mã</a:t>
            </a:r>
            <a:r>
              <a:rPr lang="en-US" sz="2200" dirty="0">
                <a:solidFill>
                  <a:srgbClr val="000000"/>
                </a:solidFill>
                <a:latin typeface="Times New Roman" panose="02020603050405020304" pitchFamily="18" charset="0"/>
                <a:ea typeface="Times New Roman" panose="02020603050405020304" pitchFamily="18" charset="0"/>
              </a:rPr>
              <a:t>.</a:t>
            </a:r>
          </a:p>
          <a:p>
            <a:pPr algn="just">
              <a:tabLst>
                <a:tab pos="360045" algn="l"/>
                <a:tab pos="431800" algn="l"/>
                <a:tab pos="457200" algn="l"/>
              </a:tabLst>
            </a:pP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Khách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hàng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có</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thể</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mua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thêm</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gói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tạo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mã</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QR</a:t>
            </a:r>
            <a:r>
              <a:rPr lang="en-US" sz="2200" dirty="0">
                <a:solidFill>
                  <a:srgbClr val="000000"/>
                </a:solidFill>
                <a:latin typeface="Times New Roman" panose="02020603050405020304" pitchFamily="18" charset="0"/>
                <a:ea typeface="Times New Roman" panose="02020603050405020304" pitchFamily="18" charset="0"/>
              </a:rPr>
              <a:t> Code </a:t>
            </a:r>
            <a:r>
              <a:rPr lang="en-US" sz="2200" dirty="0" err="1">
                <a:solidFill>
                  <a:srgbClr val="000000"/>
                </a:solidFill>
                <a:latin typeface="Times New Roman" panose="02020603050405020304" pitchFamily="18" charset="0"/>
                <a:ea typeface="Times New Roman" panose="02020603050405020304" pitchFamily="18" charset="0"/>
              </a:rPr>
              <a:t>trong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thời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gian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tài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khoản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đang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duy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trì</a:t>
            </a:r>
            <a:r>
              <a:rPr lang="en-US" sz="2200" dirty="0">
                <a:solidFill>
                  <a:srgbClr val="000000"/>
                </a:solidFill>
                <a:latin typeface="Times New Roman" panose="02020603050405020304" pitchFamily="18" charset="0"/>
                <a:ea typeface="Times New Roman" panose="02020603050405020304" pitchFamily="18" charset="0"/>
              </a:rPr>
              <a:t>.</a:t>
            </a:r>
          </a:p>
          <a:p>
            <a:pPr algn="just">
              <a:tabLst>
                <a:tab pos="360045" algn="l"/>
                <a:tab pos="431800" algn="l"/>
                <a:tab pos="457200" algn="l"/>
              </a:tabLst>
            </a:pP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Khách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hàng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có</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thể</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mua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đồng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thời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nhiều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gói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mã</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QR</a:t>
            </a:r>
            <a:r>
              <a:rPr lang="en-US" sz="2200" dirty="0">
                <a:solidFill>
                  <a:srgbClr val="000000"/>
                </a:solidFill>
                <a:latin typeface="Times New Roman" panose="02020603050405020304" pitchFamily="18" charset="0"/>
                <a:ea typeface="Times New Roman" panose="02020603050405020304" pitchFamily="18" charset="0"/>
              </a:rPr>
              <a:t> Code </a:t>
            </a:r>
            <a:r>
              <a:rPr lang="en-US" sz="2200" dirty="0" err="1">
                <a:solidFill>
                  <a:srgbClr val="000000"/>
                </a:solidFill>
                <a:latin typeface="Times New Roman" panose="02020603050405020304" pitchFamily="18" charset="0"/>
                <a:ea typeface="Times New Roman" panose="02020603050405020304" pitchFamily="18" charset="0"/>
              </a:rPr>
              <a:t>theo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cầu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sử</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dụng</a:t>
            </a:r>
            <a:r>
              <a:rPr lang="en-US" sz="2200" dirty="0">
                <a:solidFill>
                  <a:srgbClr val="000000"/>
                </a:solidFill>
                <a:latin typeface="Times New Roman" panose="02020603050405020304" pitchFamily="18" charset="0"/>
                <a:ea typeface="Times New Roman" panose="02020603050405020304" pitchFamily="18" charset="0"/>
              </a:rPr>
              <a:t>.</a:t>
            </a:r>
          </a:p>
        </p:txBody>
      </p:sp>
      <p:sp>
        <p:nvSpPr>
          <p:cNvPr id="9" name="Rectangle 8"/>
          <p:cNvSpPr/>
          <p:nvPr/>
        </p:nvSpPr>
        <p:spPr>
          <a:xfrm>
            <a:off x="236621" y="2967563"/>
            <a:ext cx="3657600" cy="430887"/>
          </a:xfrm>
          <a:prstGeom prst="rect">
            <a:avLst/>
          </a:prstGeom>
        </p:spPr>
        <p:txBody>
          <a:bodyPr wrap="square">
            <a:spAutoFit/>
          </a:bodyPr>
          <a:lstStyle/>
          <a:p>
            <a:r>
              <a:rPr lang="en-US" sz="2200" b="1" dirty="0" err="1">
                <a:solidFill>
                  <a:srgbClr val="FF0000"/>
                </a:solidFill>
                <a:latin typeface="Times New Roman" panose="02020603050405020304" pitchFamily="18" charset="0"/>
                <a:ea typeface="Times New Roman" panose="02020603050405020304" pitchFamily="18" charset="0"/>
              </a:rPr>
              <a:t>Phí</a:t>
            </a:r>
            <a:r>
              <a:rPr lang="en-US" sz="2200" b="1" dirty="0">
                <a:solidFill>
                  <a:srgbClr val="FF0000"/>
                </a:solidFill>
                <a:latin typeface="Times New Roman" panose="02020603050405020304" pitchFamily="18" charset="0"/>
                <a:ea typeface="Times New Roman" panose="02020603050405020304" pitchFamily="18" charset="0"/>
              </a:rPr>
              <a:t> </a:t>
            </a:r>
            <a:r>
              <a:rPr lang="en-US" sz="2200" b="1" dirty="0" err="1" smtClean="0">
                <a:solidFill>
                  <a:srgbClr val="FF0000"/>
                </a:solidFill>
                <a:latin typeface="Times New Roman" panose="02020603050405020304" pitchFamily="18" charset="0"/>
                <a:ea typeface="Times New Roman" panose="02020603050405020304" pitchFamily="18" charset="0"/>
              </a:rPr>
              <a:t>tạo</a:t>
            </a:r>
            <a:r>
              <a:rPr lang="en-US" sz="2200" b="1" dirty="0" smtClean="0">
                <a:solidFill>
                  <a:srgbClr val="FF0000"/>
                </a:solidFill>
                <a:latin typeface="Times New Roman" panose="02020603050405020304" pitchFamily="18" charset="0"/>
                <a:ea typeface="Times New Roman" panose="02020603050405020304" pitchFamily="18" charset="0"/>
              </a:rPr>
              <a:t> </a:t>
            </a:r>
            <a:r>
              <a:rPr lang="en-US" sz="2200" b="1" dirty="0" err="1" smtClean="0">
                <a:solidFill>
                  <a:srgbClr val="FF0000"/>
                </a:solidFill>
                <a:latin typeface="Times New Roman" panose="02020603050405020304" pitchFamily="18" charset="0"/>
                <a:ea typeface="Times New Roman" panose="02020603050405020304" pitchFamily="18" charset="0"/>
              </a:rPr>
              <a:t>mã</a:t>
            </a:r>
            <a:r>
              <a:rPr lang="en-US" sz="2200" b="1" dirty="0" smtClean="0">
                <a:solidFill>
                  <a:srgbClr val="FF0000"/>
                </a:solidFill>
                <a:latin typeface="Times New Roman" panose="02020603050405020304" pitchFamily="18" charset="0"/>
                <a:ea typeface="Times New Roman" panose="02020603050405020304" pitchFamily="18" charset="0"/>
              </a:rPr>
              <a:t> </a:t>
            </a:r>
            <a:r>
              <a:rPr lang="en-US" sz="2200" b="1" dirty="0" err="1" smtClean="0">
                <a:solidFill>
                  <a:srgbClr val="FF0000"/>
                </a:solidFill>
                <a:latin typeface="Times New Roman" panose="02020603050405020304" pitchFamily="18" charset="0"/>
                <a:ea typeface="Times New Roman" panose="02020603050405020304" pitchFamily="18" charset="0"/>
              </a:rPr>
              <a:t>QR</a:t>
            </a:r>
            <a:r>
              <a:rPr lang="en-US" sz="2200" b="1" dirty="0" smtClean="0">
                <a:solidFill>
                  <a:srgbClr val="FF0000"/>
                </a:solidFill>
                <a:latin typeface="Times New Roman" panose="02020603050405020304" pitchFamily="18" charset="0"/>
                <a:ea typeface="Times New Roman" panose="02020603050405020304" pitchFamily="18" charset="0"/>
              </a:rPr>
              <a:t> </a:t>
            </a:r>
            <a:r>
              <a:rPr lang="en-US" sz="2200" b="1" dirty="0">
                <a:solidFill>
                  <a:srgbClr val="FF0000"/>
                </a:solidFill>
                <a:latin typeface="Times New Roman" panose="02020603050405020304" pitchFamily="18" charset="0"/>
                <a:ea typeface="Times New Roman" panose="02020603050405020304" pitchFamily="18" charset="0"/>
              </a:rPr>
              <a:t>code </a:t>
            </a:r>
            <a:endParaRPr lang="en-US" sz="2200" dirty="0">
              <a:solidFill>
                <a:srgbClr val="FF0000"/>
              </a:solidFill>
            </a:endParaRPr>
          </a:p>
        </p:txBody>
      </p:sp>
      <p:sp>
        <p:nvSpPr>
          <p:cNvPr id="12" name="Rectangle 11"/>
          <p:cNvSpPr/>
          <p:nvPr/>
        </p:nvSpPr>
        <p:spPr>
          <a:xfrm>
            <a:off x="160422" y="6113165"/>
            <a:ext cx="6545178" cy="369332"/>
          </a:xfrm>
          <a:prstGeom prst="rect">
            <a:avLst/>
          </a:prstGeom>
        </p:spPr>
        <p:txBody>
          <a:bodyPr wrap="square">
            <a:spAutoFit/>
          </a:bodyPr>
          <a:lstStyle/>
          <a:p>
            <a:r>
              <a:rPr lang="en-US" b="1" i="1" dirty="0" err="1" smtClean="0">
                <a:solidFill>
                  <a:srgbClr val="FF0000"/>
                </a:solidFill>
                <a:latin typeface="Times New Roman" panose="02020603050405020304" pitchFamily="18" charset="0"/>
                <a:ea typeface="Times New Roman" panose="02020603050405020304" pitchFamily="18" charset="0"/>
              </a:rPr>
              <a:t>Tất</a:t>
            </a:r>
            <a:r>
              <a:rPr lang="en-US" b="1" i="1" dirty="0" smtClean="0">
                <a:solidFill>
                  <a:srgbClr val="FF0000"/>
                </a:solidFill>
                <a:latin typeface="Times New Roman" panose="02020603050405020304" pitchFamily="18" charset="0"/>
                <a:ea typeface="Times New Roman" panose="02020603050405020304" pitchFamily="18" charset="0"/>
              </a:rPr>
              <a:t> </a:t>
            </a:r>
            <a:r>
              <a:rPr lang="en-US" b="1" i="1" dirty="0" err="1" smtClean="0">
                <a:solidFill>
                  <a:srgbClr val="FF0000"/>
                </a:solidFill>
                <a:latin typeface="Times New Roman" panose="02020603050405020304" pitchFamily="18" charset="0"/>
                <a:ea typeface="Times New Roman" panose="02020603050405020304" pitchFamily="18" charset="0"/>
              </a:rPr>
              <a:t>cả</a:t>
            </a:r>
            <a:r>
              <a:rPr lang="en-US" b="1" i="1" dirty="0" smtClean="0">
                <a:solidFill>
                  <a:srgbClr val="FF0000"/>
                </a:solidFill>
                <a:latin typeface="Times New Roman" panose="02020603050405020304" pitchFamily="18" charset="0"/>
                <a:ea typeface="Times New Roman" panose="02020603050405020304" pitchFamily="18" charset="0"/>
              </a:rPr>
              <a:t> </a:t>
            </a:r>
            <a:r>
              <a:rPr lang="en-US" b="1" i="1" err="1" smtClean="0">
                <a:solidFill>
                  <a:srgbClr val="FF0000"/>
                </a:solidFill>
                <a:latin typeface="Times New Roman" panose="02020603050405020304" pitchFamily="18" charset="0"/>
                <a:ea typeface="Times New Roman" panose="02020603050405020304" pitchFamily="18" charset="0"/>
              </a:rPr>
              <a:t>các</a:t>
            </a:r>
            <a:r>
              <a:rPr lang="en-US" b="1" i="1" smtClean="0">
                <a:solidFill>
                  <a:srgbClr val="FF0000"/>
                </a:solidFill>
                <a:latin typeface="Times New Roman" panose="02020603050405020304" pitchFamily="18" charset="0"/>
                <a:ea typeface="Times New Roman" panose="02020603050405020304" pitchFamily="18" charset="0"/>
              </a:rPr>
              <a:t> bảng giá </a:t>
            </a:r>
            <a:r>
              <a:rPr lang="en-US" b="1" i="1" dirty="0" err="1" smtClean="0">
                <a:solidFill>
                  <a:srgbClr val="FF0000"/>
                </a:solidFill>
                <a:latin typeface="Times New Roman" panose="02020603050405020304" pitchFamily="18" charset="0"/>
                <a:ea typeface="Times New Roman" panose="02020603050405020304" pitchFamily="18" charset="0"/>
              </a:rPr>
              <a:t>trên</a:t>
            </a:r>
            <a:r>
              <a:rPr lang="en-US" b="1" i="1" dirty="0" smtClean="0">
                <a:solidFill>
                  <a:srgbClr val="FF0000"/>
                </a:solidFill>
                <a:latin typeface="Times New Roman" panose="02020603050405020304" pitchFamily="18" charset="0"/>
                <a:ea typeface="Times New Roman" panose="02020603050405020304" pitchFamily="18" charset="0"/>
              </a:rPr>
              <a:t> </a:t>
            </a:r>
            <a:r>
              <a:rPr lang="en-US" b="1" i="1" dirty="0" err="1" smtClean="0">
                <a:solidFill>
                  <a:srgbClr val="FF0000"/>
                </a:solidFill>
                <a:latin typeface="Times New Roman" panose="02020603050405020304" pitchFamily="18" charset="0"/>
                <a:ea typeface="Times New Roman" panose="02020603050405020304" pitchFamily="18" charset="0"/>
              </a:rPr>
              <a:t>chưa</a:t>
            </a:r>
            <a:r>
              <a:rPr lang="en-US" b="1" i="1" dirty="0" smtClean="0">
                <a:solidFill>
                  <a:srgbClr val="FF0000"/>
                </a:solidFill>
                <a:latin typeface="Times New Roman" panose="02020603050405020304" pitchFamily="18" charset="0"/>
                <a:ea typeface="Times New Roman" panose="02020603050405020304" pitchFamily="18" charset="0"/>
              </a:rPr>
              <a:t> </a:t>
            </a:r>
            <a:r>
              <a:rPr lang="en-US" b="1" i="1" dirty="0" err="1" smtClean="0">
                <a:solidFill>
                  <a:srgbClr val="FF0000"/>
                </a:solidFill>
                <a:latin typeface="Times New Roman" panose="02020603050405020304" pitchFamily="18" charset="0"/>
                <a:ea typeface="Times New Roman" panose="02020603050405020304" pitchFamily="18" charset="0"/>
              </a:rPr>
              <a:t>bao</a:t>
            </a:r>
            <a:r>
              <a:rPr lang="en-US" b="1" i="1" dirty="0" smtClean="0">
                <a:solidFill>
                  <a:srgbClr val="FF0000"/>
                </a:solidFill>
                <a:latin typeface="Times New Roman" panose="02020603050405020304" pitchFamily="18" charset="0"/>
                <a:ea typeface="Times New Roman" panose="02020603050405020304" pitchFamily="18" charset="0"/>
              </a:rPr>
              <a:t> </a:t>
            </a:r>
            <a:r>
              <a:rPr lang="en-US" b="1" i="1" dirty="0" err="1" smtClean="0">
                <a:solidFill>
                  <a:srgbClr val="FF0000"/>
                </a:solidFill>
                <a:latin typeface="Times New Roman" panose="02020603050405020304" pitchFamily="18" charset="0"/>
                <a:ea typeface="Times New Roman" panose="02020603050405020304" pitchFamily="18" charset="0"/>
              </a:rPr>
              <a:t>gồm</a:t>
            </a:r>
            <a:r>
              <a:rPr lang="en-US" b="1" i="1" dirty="0" smtClean="0">
                <a:solidFill>
                  <a:srgbClr val="FF0000"/>
                </a:solidFill>
                <a:latin typeface="Times New Roman" panose="02020603050405020304" pitchFamily="18" charset="0"/>
                <a:ea typeface="Times New Roman" panose="02020603050405020304" pitchFamily="18" charset="0"/>
              </a:rPr>
              <a:t> VAT</a:t>
            </a:r>
            <a:endParaRPr lang="en-US" i="1" dirty="0">
              <a:solidFill>
                <a:srgbClr val="FF0000"/>
              </a:solidFill>
            </a:endParaRPr>
          </a:p>
        </p:txBody>
      </p:sp>
      <p:sp>
        <p:nvSpPr>
          <p:cNvPr id="2" name="TextBox 1"/>
          <p:cNvSpPr txBox="1"/>
          <p:nvPr/>
        </p:nvSpPr>
        <p:spPr>
          <a:xfrm>
            <a:off x="186316" y="1967585"/>
            <a:ext cx="6740874" cy="830997"/>
          </a:xfrm>
          <a:prstGeom prst="rect">
            <a:avLst/>
          </a:prstGeom>
          <a:noFill/>
        </p:spPr>
        <p:txBody>
          <a:bodyPr wrap="square" rtlCol="0">
            <a:spAutoFit/>
          </a:bodyPr>
          <a:lstStyle/>
          <a:p>
            <a:r>
              <a:rPr lang="en-US" sz="1600" i="1" dirty="0" smtClean="0">
                <a:latin typeface="Times New Roman" panose="02020603050405020304" pitchFamily="18" charset="0"/>
                <a:cs typeface="Times New Roman" panose="02020603050405020304" pitchFamily="18" charset="0"/>
              </a:rPr>
              <a:t>**</a:t>
            </a:r>
            <a:r>
              <a:rPr lang="en-US" sz="1600" i="1" dirty="0" err="1" smtClean="0">
                <a:latin typeface="Times New Roman" panose="02020603050405020304" pitchFamily="18" charset="0"/>
                <a:cs typeface="Times New Roman" panose="02020603050405020304" pitchFamily="18" charset="0"/>
              </a:rPr>
              <a:t>Ưu</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đãi</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giảm</a:t>
            </a:r>
            <a:r>
              <a:rPr lang="en-US" sz="1600" i="1" dirty="0" smtClean="0">
                <a:latin typeface="Times New Roman" panose="02020603050405020304" pitchFamily="18" charset="0"/>
                <a:cs typeface="Times New Roman" panose="02020603050405020304" pitchFamily="18" charset="0"/>
              </a:rPr>
              <a:t> 10% </a:t>
            </a:r>
            <a:r>
              <a:rPr lang="en-US" sz="1600" i="1" dirty="0" err="1" smtClean="0">
                <a:latin typeface="Times New Roman" panose="02020603050405020304" pitchFamily="18" charset="0"/>
                <a:cs typeface="Times New Roman" panose="02020603050405020304" pitchFamily="18" charset="0"/>
              </a:rPr>
              <a:t>giá</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cước</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dành</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cho</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khách</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hàng</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đang</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sử</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dụng</a:t>
            </a:r>
            <a:r>
              <a:rPr lang="en-US" sz="1600" i="1" dirty="0" smtClean="0">
                <a:latin typeface="Times New Roman" panose="02020603050405020304" pitchFamily="18" charset="0"/>
                <a:cs typeface="Times New Roman" panose="02020603050405020304" pitchFamily="18" charset="0"/>
              </a:rPr>
              <a:t> FTTH </a:t>
            </a:r>
            <a:r>
              <a:rPr lang="en-US" sz="1600" i="1" dirty="0" err="1" smtClean="0">
                <a:latin typeface="Times New Roman" panose="02020603050405020304" pitchFamily="18" charset="0"/>
                <a:cs typeface="Times New Roman" panose="02020603050405020304" pitchFamily="18" charset="0"/>
              </a:rPr>
              <a:t>của</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Viettel</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hoặc</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khách</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hàng</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đăng</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ký</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mới</a:t>
            </a:r>
            <a:r>
              <a:rPr lang="en-US" sz="1600" i="1" dirty="0" smtClean="0">
                <a:latin typeface="Times New Roman" panose="02020603050405020304" pitchFamily="18" charset="0"/>
                <a:cs typeface="Times New Roman" panose="02020603050405020304" pitchFamily="18" charset="0"/>
              </a:rPr>
              <a:t> FTTH </a:t>
            </a:r>
            <a:r>
              <a:rPr lang="en-US" sz="1600" i="1" dirty="0" err="1" smtClean="0">
                <a:latin typeface="Times New Roman" panose="02020603050405020304" pitchFamily="18" charset="0"/>
                <a:cs typeface="Times New Roman" panose="02020603050405020304" pitchFamily="18" charset="0"/>
              </a:rPr>
              <a:t>tại</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thời</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điểm</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đăng</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ký</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dịch</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vụ</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vCheck</a:t>
            </a:r>
            <a:r>
              <a:rPr lang="en-US" sz="1600" i="1" dirty="0" smtClean="0">
                <a:latin typeface="Times New Roman" panose="02020603050405020304" pitchFamily="18" charset="0"/>
                <a:cs typeface="Times New Roman" panose="02020603050405020304" pitchFamily="18" charset="0"/>
              </a:rPr>
              <a:t>.</a:t>
            </a:r>
            <a:endParaRPr lang="en-US" sz="1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87392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1">
            <a:extLst>
              <a:ext uri="{FF2B5EF4-FFF2-40B4-BE49-F238E27FC236}">
                <a16:creationId xmlns="" xmlns:a16="http://schemas.microsoft.com/office/drawing/2014/main" id="{FC6F6453-B2F5-4C11-81D5-4672DD424672}"/>
              </a:ext>
            </a:extLst>
          </p:cNvPr>
          <p:cNvSpPr/>
          <p:nvPr/>
        </p:nvSpPr>
        <p:spPr>
          <a:xfrm>
            <a:off x="0" y="0"/>
            <a:ext cx="12192000" cy="536076"/>
          </a:xfrm>
          <a:custGeom>
            <a:avLst/>
            <a:gdLst/>
            <a:ahLst/>
            <a:cxnLst/>
            <a:rect l="l" t="t" r="r" b="b"/>
            <a:pathLst>
              <a:path w="10058400" h="375284">
                <a:moveTo>
                  <a:pt x="10058400" y="374904"/>
                </a:moveTo>
                <a:lnTo>
                  <a:pt x="0" y="374904"/>
                </a:lnTo>
                <a:lnTo>
                  <a:pt x="0" y="0"/>
                </a:lnTo>
                <a:lnTo>
                  <a:pt x="10058400" y="0"/>
                </a:lnTo>
                <a:lnTo>
                  <a:pt x="10058400" y="374904"/>
                </a:lnTo>
                <a:close/>
              </a:path>
            </a:pathLst>
          </a:custGeom>
          <a:solidFill>
            <a:schemeClr val="accent1"/>
          </a:solidFill>
        </p:spPr>
        <p:txBody>
          <a:bodyPr wrap="square" lIns="0" tIns="0" rIns="0" bIns="0" rtlCol="0"/>
          <a:lstStyle/>
          <a:p>
            <a:r>
              <a:rPr lang="en-US" sz="2400" b="1" dirty="0" smtClean="0">
                <a:solidFill>
                  <a:schemeClr val="bg1"/>
                </a:solidFill>
                <a:latin typeface="Times New Roman" panose="02020603050405020304" pitchFamily="18" charset="0"/>
                <a:cs typeface="Times New Roman" panose="02020603050405020304" pitchFamily="18" charset="0"/>
              </a:rPr>
              <a:t>ĐĂNG KÝ DỊCH VỤ - HỖ TRỢ GIẢM TRỰC TIẾP 500,000K/1 GÓI CƯỚC</a:t>
            </a:r>
            <a:endParaRPr sz="2400" b="1"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36621" y="570481"/>
            <a:ext cx="2709396" cy="461665"/>
          </a:xfrm>
          <a:prstGeom prst="rect">
            <a:avLst/>
          </a:prstGeom>
          <a:noFill/>
        </p:spPr>
        <p:txBody>
          <a:bodyPr wrap="non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Chính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sách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err="1" smtClean="0">
                <a:solidFill>
                  <a:srgbClr val="FF0000"/>
                </a:solidFill>
                <a:latin typeface="Times New Roman" panose="02020603050405020304" pitchFamily="18" charset="0"/>
                <a:cs typeface="Times New Roman" panose="02020603050405020304" pitchFamily="18" charset="0"/>
              </a:rPr>
              <a:t>giá</a:t>
            </a:r>
            <a:r>
              <a:rPr lang="en-US" sz="2400" b="1" smtClean="0">
                <a:solidFill>
                  <a:srgbClr val="FF0000"/>
                </a:solidFill>
                <a:latin typeface="Times New Roman" panose="02020603050405020304" pitchFamily="18" charset="0"/>
                <a:cs typeface="Times New Roman" panose="02020603050405020304" pitchFamily="18" charset="0"/>
              </a:rPr>
              <a:t> bán</a:t>
            </a:r>
            <a:endParaRPr lang="en-US"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nvPr>
        </p:nvGraphicFramePr>
        <p:xfrm>
          <a:off x="236621" y="1066551"/>
          <a:ext cx="6690569" cy="786058"/>
        </p:xfrm>
        <a:graphic>
          <a:graphicData uri="http://schemas.openxmlformats.org/drawingml/2006/table">
            <a:tbl>
              <a:tblPr firstRow="1" firstCol="1" bandRow="1">
                <a:tableStyleId>{5C22544A-7EE6-4342-B048-85BDC9FD1C3A}</a:tableStyleId>
              </a:tblPr>
              <a:tblGrid>
                <a:gridCol w="2016449">
                  <a:extLst>
                    <a:ext uri="{9D8B030D-6E8A-4147-A177-3AD203B41FA5}">
                      <a16:colId xmlns="" xmlns:a16="http://schemas.microsoft.com/office/drawing/2014/main" val="3056652046"/>
                    </a:ext>
                  </a:extLst>
                </a:gridCol>
                <a:gridCol w="1144774">
                  <a:extLst>
                    <a:ext uri="{9D8B030D-6E8A-4147-A177-3AD203B41FA5}">
                      <a16:colId xmlns="" xmlns:a16="http://schemas.microsoft.com/office/drawing/2014/main" val="3781800497"/>
                    </a:ext>
                  </a:extLst>
                </a:gridCol>
                <a:gridCol w="1144774">
                  <a:extLst>
                    <a:ext uri="{9D8B030D-6E8A-4147-A177-3AD203B41FA5}">
                      <a16:colId xmlns="" xmlns:a16="http://schemas.microsoft.com/office/drawing/2014/main" val="3119160843"/>
                    </a:ext>
                  </a:extLst>
                </a:gridCol>
                <a:gridCol w="1144774">
                  <a:extLst>
                    <a:ext uri="{9D8B030D-6E8A-4147-A177-3AD203B41FA5}">
                      <a16:colId xmlns="" xmlns:a16="http://schemas.microsoft.com/office/drawing/2014/main" val="250026228"/>
                    </a:ext>
                  </a:extLst>
                </a:gridCol>
                <a:gridCol w="1239798">
                  <a:extLst>
                    <a:ext uri="{9D8B030D-6E8A-4147-A177-3AD203B41FA5}">
                      <a16:colId xmlns="" xmlns:a16="http://schemas.microsoft.com/office/drawing/2014/main" val="3481750568"/>
                    </a:ext>
                  </a:extLst>
                </a:gridCol>
              </a:tblGrid>
              <a:tr h="412201">
                <a:tc>
                  <a:txBody>
                    <a:bodyPr/>
                    <a:lstStyle/>
                    <a:p>
                      <a:pPr marL="0" marR="0" algn="ctr">
                        <a:spcBef>
                          <a:spcPts val="0"/>
                        </a:spcBef>
                        <a:spcAft>
                          <a:spcPts val="0"/>
                        </a:spcAft>
                        <a:tabLst>
                          <a:tab pos="360045" algn="l"/>
                          <a:tab pos="431800" algn="l"/>
                          <a:tab pos="457200" algn="l"/>
                        </a:tabLst>
                      </a:pPr>
                      <a:r>
                        <a:rPr lang="en-US" sz="1600" dirty="0" err="1">
                          <a:effectLst/>
                          <a:latin typeface="Times New Roman" panose="02020603050405020304" pitchFamily="18" charset="0"/>
                          <a:cs typeface="Times New Roman" panose="02020603050405020304" pitchFamily="18" charset="0"/>
                        </a:rPr>
                        <a:t>Gói</a:t>
                      </a:r>
                      <a:r>
                        <a:rPr lang="en-US" sz="1600" dirty="0">
                          <a:effectLst/>
                          <a:latin typeface="Times New Roman" panose="02020603050405020304" pitchFamily="18" charset="0"/>
                          <a:cs typeface="Times New Roman" panose="02020603050405020304" pitchFamily="18" charset="0"/>
                        </a:rPr>
                        <a:t> </a:t>
                      </a:r>
                      <a:r>
                        <a:rPr lang="en-US" sz="1600" dirty="0" err="1" smtClean="0">
                          <a:effectLst/>
                          <a:latin typeface="Times New Roman" panose="02020603050405020304" pitchFamily="18" charset="0"/>
                          <a:cs typeface="Times New Roman" panose="02020603050405020304" pitchFamily="18" charset="0"/>
                        </a:rPr>
                        <a:t>cước</a:t>
                      </a:r>
                      <a:r>
                        <a:rPr lang="en-US" sz="1600" dirty="0" smtClean="0">
                          <a:effectLst/>
                          <a:latin typeface="Times New Roman" panose="02020603050405020304" pitchFamily="18" charset="0"/>
                          <a:cs typeface="Times New Roman" panose="02020603050405020304" pitchFamily="18" charset="0"/>
                        </a:rPr>
                        <a:t> </a:t>
                      </a:r>
                      <a:endPar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360045" algn="l"/>
                          <a:tab pos="431800" algn="l"/>
                          <a:tab pos="457200" algn="l"/>
                        </a:tabLst>
                      </a:pPr>
                      <a:r>
                        <a:rPr lang="en-US" sz="1600" dirty="0">
                          <a:effectLst/>
                          <a:latin typeface="Times New Roman" panose="02020603050405020304" pitchFamily="18" charset="0"/>
                          <a:cs typeface="Times New Roman" panose="02020603050405020304" pitchFamily="18" charset="0"/>
                        </a:rPr>
                        <a:t>1 </a:t>
                      </a:r>
                      <a:r>
                        <a:rPr lang="en-US" sz="1600" dirty="0" err="1">
                          <a:effectLst/>
                          <a:latin typeface="Times New Roman" panose="02020603050405020304" pitchFamily="18" charset="0"/>
                          <a:cs typeface="Times New Roman" panose="02020603050405020304" pitchFamily="18" charset="0"/>
                        </a:rPr>
                        <a:t>năm</a:t>
                      </a:r>
                      <a:endPar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360045" algn="l"/>
                          <a:tab pos="431800" algn="l"/>
                          <a:tab pos="457200" algn="l"/>
                        </a:tabLst>
                      </a:pPr>
                      <a:r>
                        <a:rPr lang="en-US" sz="1600" dirty="0">
                          <a:effectLst/>
                          <a:latin typeface="Times New Roman" panose="02020603050405020304" pitchFamily="18" charset="0"/>
                          <a:cs typeface="Times New Roman" panose="02020603050405020304" pitchFamily="18" charset="0"/>
                        </a:rPr>
                        <a:t>2 </a:t>
                      </a:r>
                      <a:r>
                        <a:rPr lang="en-US" sz="1600" dirty="0" err="1">
                          <a:effectLst/>
                          <a:latin typeface="Times New Roman" panose="02020603050405020304" pitchFamily="18" charset="0"/>
                          <a:cs typeface="Times New Roman" panose="02020603050405020304" pitchFamily="18" charset="0"/>
                        </a:rPr>
                        <a:t>năm</a:t>
                      </a:r>
                      <a:endPar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360045" algn="l"/>
                          <a:tab pos="431800" algn="l"/>
                          <a:tab pos="457200" algn="l"/>
                        </a:tabLst>
                      </a:pPr>
                      <a:r>
                        <a:rPr lang="en-US" sz="1600" dirty="0">
                          <a:effectLst/>
                          <a:latin typeface="Times New Roman" panose="02020603050405020304" pitchFamily="18" charset="0"/>
                          <a:cs typeface="Times New Roman" panose="02020603050405020304" pitchFamily="18" charset="0"/>
                        </a:rPr>
                        <a:t>3 </a:t>
                      </a:r>
                      <a:r>
                        <a:rPr lang="en-US" sz="1600" dirty="0" err="1">
                          <a:effectLst/>
                          <a:latin typeface="Times New Roman" panose="02020603050405020304" pitchFamily="18" charset="0"/>
                          <a:cs typeface="Times New Roman" panose="02020603050405020304" pitchFamily="18" charset="0"/>
                        </a:rPr>
                        <a:t>năm</a:t>
                      </a:r>
                      <a:endPar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360045" algn="l"/>
                          <a:tab pos="431800" algn="l"/>
                          <a:tab pos="457200" algn="l"/>
                        </a:tabLst>
                      </a:pPr>
                      <a:r>
                        <a:rPr lang="en-US" sz="1600">
                          <a:effectLst/>
                          <a:latin typeface="Times New Roman" panose="02020603050405020304" pitchFamily="18" charset="0"/>
                          <a:cs typeface="Times New Roman" panose="02020603050405020304" pitchFamily="18" charset="0"/>
                        </a:rPr>
                        <a:t>5 năm</a:t>
                      </a:r>
                      <a:endPar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435707695"/>
                  </a:ext>
                </a:extLst>
              </a:tr>
              <a:tr h="373857">
                <a:tc>
                  <a:txBody>
                    <a:bodyPr/>
                    <a:lstStyle/>
                    <a:p>
                      <a:pPr marL="0" marR="0" algn="ctr">
                        <a:spcBef>
                          <a:spcPts val="0"/>
                        </a:spcBef>
                        <a:spcAft>
                          <a:spcPts val="0"/>
                        </a:spcAft>
                        <a:tabLst>
                          <a:tab pos="360045" algn="l"/>
                          <a:tab pos="431800" algn="l"/>
                          <a:tab pos="457200" algn="l"/>
                        </a:tabLst>
                      </a:pPr>
                      <a:r>
                        <a:rPr lang="en-US" sz="1600">
                          <a:effectLst/>
                          <a:latin typeface="Times New Roman" panose="02020603050405020304" pitchFamily="18" charset="0"/>
                          <a:cs typeface="Times New Roman" panose="02020603050405020304" pitchFamily="18" charset="0"/>
                        </a:rPr>
                        <a:t>Truy xuất nguồn gốc</a:t>
                      </a:r>
                      <a:endPar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tabLst>
                          <a:tab pos="360045" algn="l"/>
                          <a:tab pos="431800" algn="l"/>
                          <a:tab pos="457200" algn="l"/>
                        </a:tabLst>
                      </a:pPr>
                      <a:r>
                        <a:rPr lang="en-US" sz="1600">
                          <a:effectLst/>
                          <a:latin typeface="Times New Roman" panose="02020603050405020304" pitchFamily="18" charset="0"/>
                          <a:cs typeface="Times New Roman" panose="02020603050405020304" pitchFamily="18" charset="0"/>
                        </a:rPr>
                        <a:t>3,000,000</a:t>
                      </a:r>
                      <a:endPar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tabLst>
                          <a:tab pos="360045" algn="l"/>
                          <a:tab pos="431800" algn="l"/>
                        </a:tabLst>
                      </a:pPr>
                      <a:r>
                        <a:rPr lang="en-US" sz="1600" dirty="0">
                          <a:effectLst/>
                          <a:latin typeface="Times New Roman" panose="02020603050405020304" pitchFamily="18" charset="0"/>
                          <a:cs typeface="Times New Roman" panose="02020603050405020304" pitchFamily="18" charset="0"/>
                        </a:rPr>
                        <a:t>5,100,000</a:t>
                      </a:r>
                      <a:endPar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tabLst>
                          <a:tab pos="360045" algn="l"/>
                          <a:tab pos="431800" algn="l"/>
                        </a:tabLst>
                      </a:pPr>
                      <a:r>
                        <a:rPr lang="en-US" sz="1600" dirty="0">
                          <a:effectLst/>
                          <a:latin typeface="Times New Roman" panose="02020603050405020304" pitchFamily="18" charset="0"/>
                          <a:cs typeface="Times New Roman" panose="02020603050405020304" pitchFamily="18" charset="0"/>
                        </a:rPr>
                        <a:t>6,750,000</a:t>
                      </a:r>
                      <a:endPar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tabLst>
                          <a:tab pos="360045" algn="l"/>
                          <a:tab pos="431800" algn="l"/>
                        </a:tabLst>
                      </a:pPr>
                      <a:r>
                        <a:rPr lang="en-US" sz="1600" dirty="0">
                          <a:effectLst/>
                          <a:latin typeface="Times New Roman" panose="02020603050405020304" pitchFamily="18" charset="0"/>
                          <a:cs typeface="Times New Roman" panose="02020603050405020304" pitchFamily="18" charset="0"/>
                        </a:rPr>
                        <a:t>9,000,000</a:t>
                      </a:r>
                      <a:endPar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678846390"/>
                  </a:ext>
                </a:extLst>
              </a:tr>
            </a:tbl>
          </a:graphicData>
        </a:graphic>
      </p:graphicFrame>
      <p:graphicFrame>
        <p:nvGraphicFramePr>
          <p:cNvPr id="7" name="Table 6"/>
          <p:cNvGraphicFramePr>
            <a:graphicFrameLocks noGrp="1"/>
          </p:cNvGraphicFramePr>
          <p:nvPr>
            <p:extLst/>
          </p:nvPr>
        </p:nvGraphicFramePr>
        <p:xfrm>
          <a:off x="186316" y="3398450"/>
          <a:ext cx="6669505" cy="2653160"/>
        </p:xfrm>
        <a:graphic>
          <a:graphicData uri="http://schemas.openxmlformats.org/drawingml/2006/table">
            <a:tbl>
              <a:tblPr firstRow="1" firstCol="1" bandRow="1">
                <a:tableStyleId>{5C22544A-7EE6-4342-B048-85BDC9FD1C3A}</a:tableStyleId>
              </a:tblPr>
              <a:tblGrid>
                <a:gridCol w="1353366">
                  <a:extLst>
                    <a:ext uri="{9D8B030D-6E8A-4147-A177-3AD203B41FA5}">
                      <a16:colId xmlns="" xmlns:a16="http://schemas.microsoft.com/office/drawing/2014/main" val="28961880"/>
                    </a:ext>
                  </a:extLst>
                </a:gridCol>
                <a:gridCol w="3591903">
                  <a:extLst>
                    <a:ext uri="{9D8B030D-6E8A-4147-A177-3AD203B41FA5}">
                      <a16:colId xmlns="" xmlns:a16="http://schemas.microsoft.com/office/drawing/2014/main" val="2679763762"/>
                    </a:ext>
                  </a:extLst>
                </a:gridCol>
                <a:gridCol w="1724236">
                  <a:extLst>
                    <a:ext uri="{9D8B030D-6E8A-4147-A177-3AD203B41FA5}">
                      <a16:colId xmlns="" xmlns:a16="http://schemas.microsoft.com/office/drawing/2014/main" val="2358927673"/>
                    </a:ext>
                  </a:extLst>
                </a:gridCol>
              </a:tblGrid>
              <a:tr h="340857">
                <a:tc>
                  <a:txBody>
                    <a:bodyPr/>
                    <a:lstStyle/>
                    <a:p>
                      <a:pPr marL="0" marR="0" algn="ctr">
                        <a:spcBef>
                          <a:spcPts val="0"/>
                        </a:spcBef>
                        <a:spcAft>
                          <a:spcPts val="0"/>
                        </a:spcAft>
                        <a:tabLst>
                          <a:tab pos="360045" algn="l"/>
                          <a:tab pos="431800" algn="l"/>
                          <a:tab pos="457200" algn="l"/>
                        </a:tabLst>
                      </a:pPr>
                      <a:r>
                        <a:rPr lang="en-US" sz="1800" dirty="0">
                          <a:effectLst/>
                          <a:latin typeface="Times New Roman" panose="02020603050405020304" pitchFamily="18" charset="0"/>
                          <a:cs typeface="Times New Roman" panose="02020603050405020304" pitchFamily="18" charset="0"/>
                        </a:rPr>
                        <a:t>STT</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360045" algn="l"/>
                          <a:tab pos="431800" algn="l"/>
                          <a:tab pos="457200" algn="l"/>
                        </a:tabLst>
                      </a:pPr>
                      <a:r>
                        <a:rPr lang="en-US" sz="1800">
                          <a:effectLst/>
                          <a:latin typeface="Times New Roman" panose="02020603050405020304" pitchFamily="18" charset="0"/>
                          <a:cs typeface="Times New Roman" panose="02020603050405020304" pitchFamily="18" charset="0"/>
                        </a:rPr>
                        <a:t>Gói mã QR theo sản lượng</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360045" algn="l"/>
                          <a:tab pos="431800" algn="l"/>
                          <a:tab pos="457200" algn="l"/>
                        </a:tabLst>
                      </a:pPr>
                      <a:r>
                        <a:rPr lang="en-US" sz="1800">
                          <a:effectLst/>
                          <a:latin typeface="Times New Roman" panose="02020603050405020304" pitchFamily="18" charset="0"/>
                          <a:cs typeface="Times New Roman" panose="02020603050405020304" pitchFamily="18" charset="0"/>
                        </a:rPr>
                        <a:t>Đơn giá/gói</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30427555"/>
                  </a:ext>
                </a:extLst>
              </a:tr>
              <a:tr h="322433">
                <a:tc>
                  <a:txBody>
                    <a:bodyPr/>
                    <a:lstStyle/>
                    <a:p>
                      <a:pPr marL="0" marR="0" algn="ctr">
                        <a:spcBef>
                          <a:spcPts val="0"/>
                        </a:spcBef>
                        <a:spcAft>
                          <a:spcPts val="0"/>
                        </a:spcAft>
                        <a:tabLst>
                          <a:tab pos="360045" algn="l"/>
                          <a:tab pos="431800" algn="l"/>
                          <a:tab pos="457200" algn="l"/>
                        </a:tabLst>
                      </a:pPr>
                      <a:r>
                        <a:rPr lang="en-US" sz="180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spcBef>
                          <a:spcPts val="0"/>
                        </a:spcBef>
                        <a:spcAft>
                          <a:spcPts val="0"/>
                        </a:spcAft>
                        <a:tabLst>
                          <a:tab pos="360045" algn="l"/>
                          <a:tab pos="431800" algn="l"/>
                          <a:tab pos="457200" algn="l"/>
                        </a:tabLst>
                      </a:pPr>
                      <a:r>
                        <a:rPr lang="en-US" sz="1800" dirty="0">
                          <a:effectLst/>
                          <a:latin typeface="Times New Roman" panose="02020603050405020304" pitchFamily="18" charset="0"/>
                          <a:cs typeface="Times New Roman" panose="02020603050405020304" pitchFamily="18" charset="0"/>
                        </a:rPr>
                        <a:t>1.000</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tabLst>
                          <a:tab pos="360045" algn="l"/>
                          <a:tab pos="431800" algn="l"/>
                          <a:tab pos="457200" algn="l"/>
                        </a:tabLst>
                      </a:pPr>
                      <a:r>
                        <a:rPr lang="en-US" sz="1800" dirty="0">
                          <a:effectLst/>
                          <a:latin typeface="Times New Roman" panose="02020603050405020304" pitchFamily="18" charset="0"/>
                          <a:cs typeface="Times New Roman" panose="02020603050405020304" pitchFamily="18" charset="0"/>
                        </a:rPr>
                        <a:t>350,000</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8368714"/>
                  </a:ext>
                </a:extLst>
              </a:tr>
              <a:tr h="322433">
                <a:tc>
                  <a:txBody>
                    <a:bodyPr/>
                    <a:lstStyle/>
                    <a:p>
                      <a:pPr marL="0" marR="0" algn="ctr">
                        <a:spcBef>
                          <a:spcPts val="0"/>
                        </a:spcBef>
                        <a:spcAft>
                          <a:spcPts val="0"/>
                        </a:spcAft>
                        <a:tabLst>
                          <a:tab pos="360045" algn="l"/>
                          <a:tab pos="431800" algn="l"/>
                          <a:tab pos="457200" algn="l"/>
                        </a:tabLst>
                      </a:pPr>
                      <a:r>
                        <a:rPr lang="en-US" sz="180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spcBef>
                          <a:spcPts val="0"/>
                        </a:spcBef>
                        <a:spcAft>
                          <a:spcPts val="0"/>
                        </a:spcAft>
                        <a:tabLst>
                          <a:tab pos="360045" algn="l"/>
                          <a:tab pos="431800" algn="l"/>
                        </a:tabLst>
                      </a:pPr>
                      <a:r>
                        <a:rPr lang="en-US" sz="1800" dirty="0">
                          <a:effectLst/>
                          <a:latin typeface="Times New Roman" panose="02020603050405020304" pitchFamily="18" charset="0"/>
                          <a:cs typeface="Times New Roman" panose="02020603050405020304" pitchFamily="18" charset="0"/>
                        </a:rPr>
                        <a:t>5.000</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tabLst>
                          <a:tab pos="360045" algn="l"/>
                          <a:tab pos="431800" algn="l"/>
                        </a:tabLst>
                      </a:pPr>
                      <a:r>
                        <a:rPr lang="en-US" sz="1800">
                          <a:effectLst/>
                          <a:latin typeface="Times New Roman" panose="02020603050405020304" pitchFamily="18" charset="0"/>
                          <a:cs typeface="Times New Roman" panose="02020603050405020304" pitchFamily="18" charset="0"/>
                        </a:rPr>
                        <a:t>1,400,000</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08021653"/>
                  </a:ext>
                </a:extLst>
              </a:tr>
              <a:tr h="322433">
                <a:tc>
                  <a:txBody>
                    <a:bodyPr/>
                    <a:lstStyle/>
                    <a:p>
                      <a:pPr marL="0" marR="0" algn="ctr">
                        <a:spcBef>
                          <a:spcPts val="0"/>
                        </a:spcBef>
                        <a:spcAft>
                          <a:spcPts val="0"/>
                        </a:spcAft>
                        <a:tabLst>
                          <a:tab pos="360045" algn="l"/>
                          <a:tab pos="431800" algn="l"/>
                          <a:tab pos="457200" algn="l"/>
                        </a:tabLst>
                      </a:pPr>
                      <a:r>
                        <a:rPr lang="en-US" sz="1800">
                          <a:effectLst/>
                          <a:latin typeface="Times New Roman" panose="02020603050405020304" pitchFamily="18" charset="0"/>
                          <a:cs typeface="Times New Roman" panose="02020603050405020304" pitchFamily="18" charset="0"/>
                        </a:rPr>
                        <a:t>3</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spcBef>
                          <a:spcPts val="0"/>
                        </a:spcBef>
                        <a:spcAft>
                          <a:spcPts val="0"/>
                        </a:spcAft>
                        <a:tabLst>
                          <a:tab pos="360045" algn="l"/>
                          <a:tab pos="431800" algn="l"/>
                        </a:tabLst>
                      </a:pPr>
                      <a:r>
                        <a:rPr lang="en-US" sz="1800">
                          <a:effectLst/>
                          <a:latin typeface="Times New Roman" panose="02020603050405020304" pitchFamily="18" charset="0"/>
                          <a:cs typeface="Times New Roman" panose="02020603050405020304" pitchFamily="18" charset="0"/>
                        </a:rPr>
                        <a:t>10.000</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tabLst>
                          <a:tab pos="360045" algn="l"/>
                          <a:tab pos="431800" algn="l"/>
                        </a:tabLst>
                      </a:pPr>
                      <a:r>
                        <a:rPr lang="en-US" sz="1800">
                          <a:effectLst/>
                          <a:latin typeface="Times New Roman" panose="02020603050405020304" pitchFamily="18" charset="0"/>
                          <a:cs typeface="Times New Roman" panose="02020603050405020304" pitchFamily="18" charset="0"/>
                        </a:rPr>
                        <a:t>2,000,000</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749889625"/>
                  </a:ext>
                </a:extLst>
              </a:tr>
              <a:tr h="340857">
                <a:tc>
                  <a:txBody>
                    <a:bodyPr/>
                    <a:lstStyle/>
                    <a:p>
                      <a:pPr marL="0" marR="0" algn="ctr">
                        <a:spcBef>
                          <a:spcPts val="0"/>
                        </a:spcBef>
                        <a:spcAft>
                          <a:spcPts val="0"/>
                        </a:spcAft>
                        <a:tabLst>
                          <a:tab pos="360045" algn="l"/>
                          <a:tab pos="431800" algn="l"/>
                          <a:tab pos="457200" algn="l"/>
                        </a:tabLst>
                      </a:pPr>
                      <a:r>
                        <a:rPr lang="en-US" sz="1800">
                          <a:effectLst/>
                          <a:latin typeface="Times New Roman" panose="02020603050405020304" pitchFamily="18" charset="0"/>
                          <a:cs typeface="Times New Roman" panose="02020603050405020304" pitchFamily="18" charset="0"/>
                        </a:rPr>
                        <a:t>4</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spcBef>
                          <a:spcPts val="0"/>
                        </a:spcBef>
                        <a:spcAft>
                          <a:spcPts val="0"/>
                        </a:spcAft>
                        <a:tabLst>
                          <a:tab pos="360045" algn="l"/>
                          <a:tab pos="431800" algn="l"/>
                        </a:tabLst>
                      </a:pPr>
                      <a:r>
                        <a:rPr lang="en-US" sz="1800">
                          <a:effectLst/>
                          <a:latin typeface="Times New Roman" panose="02020603050405020304" pitchFamily="18" charset="0"/>
                          <a:cs typeface="Times New Roman" panose="02020603050405020304" pitchFamily="18" charset="0"/>
                        </a:rPr>
                        <a:t>50.000</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tabLst>
                          <a:tab pos="360045" algn="l"/>
                          <a:tab pos="431800" algn="l"/>
                        </a:tabLst>
                      </a:pPr>
                      <a:r>
                        <a:rPr lang="en-US" sz="1800">
                          <a:effectLst/>
                          <a:latin typeface="Times New Roman" panose="02020603050405020304" pitchFamily="18" charset="0"/>
                          <a:cs typeface="Times New Roman" panose="02020603050405020304" pitchFamily="18" charset="0"/>
                        </a:rPr>
                        <a:t>7,500,000</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933483894"/>
                  </a:ext>
                </a:extLst>
              </a:tr>
              <a:tr h="322433">
                <a:tc>
                  <a:txBody>
                    <a:bodyPr/>
                    <a:lstStyle/>
                    <a:p>
                      <a:pPr marL="0" marR="0" algn="ctr">
                        <a:spcBef>
                          <a:spcPts val="0"/>
                        </a:spcBef>
                        <a:spcAft>
                          <a:spcPts val="0"/>
                        </a:spcAft>
                        <a:tabLst>
                          <a:tab pos="360045" algn="l"/>
                          <a:tab pos="431800" algn="l"/>
                          <a:tab pos="457200" algn="l"/>
                        </a:tabLst>
                      </a:pPr>
                      <a:r>
                        <a:rPr lang="en-US" sz="1800">
                          <a:effectLst/>
                          <a:latin typeface="Times New Roman" panose="02020603050405020304" pitchFamily="18" charset="0"/>
                          <a:cs typeface="Times New Roman" panose="02020603050405020304" pitchFamily="18" charset="0"/>
                        </a:rPr>
                        <a:t>5</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spcBef>
                          <a:spcPts val="0"/>
                        </a:spcBef>
                        <a:spcAft>
                          <a:spcPts val="0"/>
                        </a:spcAft>
                        <a:tabLst>
                          <a:tab pos="360045" algn="l"/>
                          <a:tab pos="431800" algn="l"/>
                        </a:tabLst>
                      </a:pPr>
                      <a:r>
                        <a:rPr lang="en-US" sz="1800">
                          <a:effectLst/>
                          <a:latin typeface="Times New Roman" panose="02020603050405020304" pitchFamily="18" charset="0"/>
                          <a:cs typeface="Times New Roman" panose="02020603050405020304" pitchFamily="18" charset="0"/>
                        </a:rPr>
                        <a:t>100.000</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tabLst>
                          <a:tab pos="360045" algn="l"/>
                          <a:tab pos="431800" algn="l"/>
                        </a:tabLst>
                      </a:pPr>
                      <a:r>
                        <a:rPr lang="en-US" sz="1800" dirty="0">
                          <a:effectLst/>
                          <a:latin typeface="Times New Roman" panose="02020603050405020304" pitchFamily="18" charset="0"/>
                          <a:cs typeface="Times New Roman" panose="02020603050405020304" pitchFamily="18" charset="0"/>
                        </a:rPr>
                        <a:t>13,000,000</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554173840"/>
                  </a:ext>
                </a:extLst>
              </a:tr>
              <a:tr h="340857">
                <a:tc>
                  <a:txBody>
                    <a:bodyPr/>
                    <a:lstStyle/>
                    <a:p>
                      <a:pPr marL="0" marR="0" algn="ctr">
                        <a:spcBef>
                          <a:spcPts val="0"/>
                        </a:spcBef>
                        <a:spcAft>
                          <a:spcPts val="0"/>
                        </a:spcAft>
                        <a:tabLst>
                          <a:tab pos="360045" algn="l"/>
                          <a:tab pos="431800" algn="l"/>
                          <a:tab pos="457200" algn="l"/>
                        </a:tabLst>
                      </a:pPr>
                      <a:r>
                        <a:rPr lang="en-US" sz="1800">
                          <a:effectLst/>
                          <a:latin typeface="Times New Roman" panose="02020603050405020304" pitchFamily="18" charset="0"/>
                          <a:cs typeface="Times New Roman" panose="02020603050405020304" pitchFamily="18" charset="0"/>
                        </a:rPr>
                        <a:t>6</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spcBef>
                          <a:spcPts val="0"/>
                        </a:spcBef>
                        <a:spcAft>
                          <a:spcPts val="0"/>
                        </a:spcAft>
                        <a:tabLst>
                          <a:tab pos="360045" algn="l"/>
                          <a:tab pos="431800" algn="l"/>
                        </a:tabLst>
                      </a:pPr>
                      <a:r>
                        <a:rPr lang="en-US" sz="1800" dirty="0">
                          <a:effectLst/>
                          <a:latin typeface="Times New Roman" panose="02020603050405020304" pitchFamily="18" charset="0"/>
                          <a:cs typeface="Times New Roman" panose="02020603050405020304" pitchFamily="18" charset="0"/>
                        </a:rPr>
                        <a:t>500.000</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tabLst>
                          <a:tab pos="360045" algn="l"/>
                          <a:tab pos="431800" algn="l"/>
                        </a:tabLst>
                      </a:pPr>
                      <a:r>
                        <a:rPr lang="en-US" sz="1800">
                          <a:effectLst/>
                          <a:latin typeface="Times New Roman" panose="02020603050405020304" pitchFamily="18" charset="0"/>
                          <a:cs typeface="Times New Roman" panose="02020603050405020304" pitchFamily="18" charset="0"/>
                        </a:rPr>
                        <a:t>50,000,000</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654428515"/>
                  </a:ext>
                </a:extLst>
              </a:tr>
              <a:tr h="340857">
                <a:tc>
                  <a:txBody>
                    <a:bodyPr/>
                    <a:lstStyle/>
                    <a:p>
                      <a:pPr marL="0" marR="0" algn="ctr">
                        <a:spcBef>
                          <a:spcPts val="0"/>
                        </a:spcBef>
                        <a:spcAft>
                          <a:spcPts val="0"/>
                        </a:spcAft>
                        <a:tabLst>
                          <a:tab pos="360045" algn="l"/>
                          <a:tab pos="431800" algn="l"/>
                          <a:tab pos="457200" algn="l"/>
                        </a:tabLst>
                      </a:pPr>
                      <a:r>
                        <a:rPr lang="en-US" sz="1800">
                          <a:effectLst/>
                          <a:latin typeface="Times New Roman" panose="02020603050405020304" pitchFamily="18" charset="0"/>
                          <a:cs typeface="Times New Roman" panose="02020603050405020304" pitchFamily="18" charset="0"/>
                        </a:rPr>
                        <a:t>7</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spcBef>
                          <a:spcPts val="0"/>
                        </a:spcBef>
                        <a:spcAft>
                          <a:spcPts val="0"/>
                        </a:spcAft>
                        <a:tabLst>
                          <a:tab pos="360045" algn="l"/>
                          <a:tab pos="431800" algn="l"/>
                        </a:tabLst>
                      </a:pPr>
                      <a:r>
                        <a:rPr lang="en-US" sz="1800" dirty="0" smtClean="0">
                          <a:effectLst/>
                          <a:latin typeface="Times New Roman" panose="02020603050405020304" pitchFamily="18" charset="0"/>
                          <a:cs typeface="Times New Roman" panose="02020603050405020304" pitchFamily="18" charset="0"/>
                        </a:rPr>
                        <a:t>1.000.000</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tabLst>
                          <a:tab pos="360045" algn="l"/>
                          <a:tab pos="431800" algn="l"/>
                        </a:tabLst>
                      </a:pPr>
                      <a:r>
                        <a:rPr lang="en-US" sz="1800" dirty="0">
                          <a:effectLst/>
                          <a:latin typeface="Times New Roman" panose="02020603050405020304" pitchFamily="18" charset="0"/>
                          <a:cs typeface="Times New Roman" panose="02020603050405020304" pitchFamily="18" charset="0"/>
                        </a:rPr>
                        <a:t>70,000,000</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728611021"/>
                  </a:ext>
                </a:extLst>
              </a:tr>
            </a:tbl>
          </a:graphicData>
        </a:graphic>
      </p:graphicFrame>
      <p:sp>
        <p:nvSpPr>
          <p:cNvPr id="9" name="Rectangle 8"/>
          <p:cNvSpPr/>
          <p:nvPr/>
        </p:nvSpPr>
        <p:spPr>
          <a:xfrm>
            <a:off x="236621" y="2967563"/>
            <a:ext cx="3657600" cy="430887"/>
          </a:xfrm>
          <a:prstGeom prst="rect">
            <a:avLst/>
          </a:prstGeom>
        </p:spPr>
        <p:txBody>
          <a:bodyPr wrap="square">
            <a:spAutoFit/>
          </a:bodyPr>
          <a:lstStyle/>
          <a:p>
            <a:r>
              <a:rPr lang="en-US" sz="2200" b="1" dirty="0" err="1">
                <a:solidFill>
                  <a:srgbClr val="FF0000"/>
                </a:solidFill>
                <a:latin typeface="Times New Roman" panose="02020603050405020304" pitchFamily="18" charset="0"/>
                <a:ea typeface="Times New Roman" panose="02020603050405020304" pitchFamily="18" charset="0"/>
              </a:rPr>
              <a:t>Phí</a:t>
            </a:r>
            <a:r>
              <a:rPr lang="en-US" sz="2200" b="1" dirty="0">
                <a:solidFill>
                  <a:srgbClr val="FF0000"/>
                </a:solidFill>
                <a:latin typeface="Times New Roman" panose="02020603050405020304" pitchFamily="18" charset="0"/>
                <a:ea typeface="Times New Roman" panose="02020603050405020304" pitchFamily="18" charset="0"/>
              </a:rPr>
              <a:t> </a:t>
            </a:r>
            <a:r>
              <a:rPr lang="en-US" sz="2200" b="1" dirty="0" err="1" smtClean="0">
                <a:solidFill>
                  <a:srgbClr val="FF0000"/>
                </a:solidFill>
                <a:latin typeface="Times New Roman" panose="02020603050405020304" pitchFamily="18" charset="0"/>
                <a:ea typeface="Times New Roman" panose="02020603050405020304" pitchFamily="18" charset="0"/>
              </a:rPr>
              <a:t>tạo</a:t>
            </a:r>
            <a:r>
              <a:rPr lang="en-US" sz="2200" b="1" dirty="0" smtClean="0">
                <a:solidFill>
                  <a:srgbClr val="FF0000"/>
                </a:solidFill>
                <a:latin typeface="Times New Roman" panose="02020603050405020304" pitchFamily="18" charset="0"/>
                <a:ea typeface="Times New Roman" panose="02020603050405020304" pitchFamily="18" charset="0"/>
              </a:rPr>
              <a:t> </a:t>
            </a:r>
            <a:r>
              <a:rPr lang="en-US" sz="2200" b="1" dirty="0" err="1" smtClean="0">
                <a:solidFill>
                  <a:srgbClr val="FF0000"/>
                </a:solidFill>
                <a:latin typeface="Times New Roman" panose="02020603050405020304" pitchFamily="18" charset="0"/>
                <a:ea typeface="Times New Roman" panose="02020603050405020304" pitchFamily="18" charset="0"/>
              </a:rPr>
              <a:t>mã</a:t>
            </a:r>
            <a:r>
              <a:rPr lang="en-US" sz="2200" b="1" dirty="0" smtClean="0">
                <a:solidFill>
                  <a:srgbClr val="FF0000"/>
                </a:solidFill>
                <a:latin typeface="Times New Roman" panose="02020603050405020304" pitchFamily="18" charset="0"/>
                <a:ea typeface="Times New Roman" panose="02020603050405020304" pitchFamily="18" charset="0"/>
              </a:rPr>
              <a:t> </a:t>
            </a:r>
            <a:r>
              <a:rPr lang="en-US" sz="2200" b="1" dirty="0" err="1" smtClean="0">
                <a:solidFill>
                  <a:srgbClr val="FF0000"/>
                </a:solidFill>
                <a:latin typeface="Times New Roman" panose="02020603050405020304" pitchFamily="18" charset="0"/>
                <a:ea typeface="Times New Roman" panose="02020603050405020304" pitchFamily="18" charset="0"/>
              </a:rPr>
              <a:t>QR</a:t>
            </a:r>
            <a:r>
              <a:rPr lang="en-US" sz="2200" b="1" dirty="0" smtClean="0">
                <a:solidFill>
                  <a:srgbClr val="FF0000"/>
                </a:solidFill>
                <a:latin typeface="Times New Roman" panose="02020603050405020304" pitchFamily="18" charset="0"/>
                <a:ea typeface="Times New Roman" panose="02020603050405020304" pitchFamily="18" charset="0"/>
              </a:rPr>
              <a:t> </a:t>
            </a:r>
            <a:r>
              <a:rPr lang="en-US" sz="2200" b="1" dirty="0">
                <a:solidFill>
                  <a:srgbClr val="FF0000"/>
                </a:solidFill>
                <a:latin typeface="Times New Roman" panose="02020603050405020304" pitchFamily="18" charset="0"/>
                <a:ea typeface="Times New Roman" panose="02020603050405020304" pitchFamily="18" charset="0"/>
              </a:rPr>
              <a:t>code </a:t>
            </a:r>
            <a:endParaRPr lang="en-US" sz="2200" dirty="0">
              <a:solidFill>
                <a:srgbClr val="FF0000"/>
              </a:solidFill>
            </a:endParaRPr>
          </a:p>
        </p:txBody>
      </p:sp>
      <p:sp>
        <p:nvSpPr>
          <p:cNvPr id="12" name="Rectangle 11"/>
          <p:cNvSpPr/>
          <p:nvPr/>
        </p:nvSpPr>
        <p:spPr>
          <a:xfrm>
            <a:off x="186316" y="6051610"/>
            <a:ext cx="6545178" cy="369332"/>
          </a:xfrm>
          <a:prstGeom prst="rect">
            <a:avLst/>
          </a:prstGeom>
        </p:spPr>
        <p:txBody>
          <a:bodyPr wrap="square">
            <a:spAutoFit/>
          </a:bodyPr>
          <a:lstStyle/>
          <a:p>
            <a:r>
              <a:rPr lang="en-US" b="1" i="1" dirty="0" err="1" smtClean="0">
                <a:solidFill>
                  <a:srgbClr val="FF0000"/>
                </a:solidFill>
                <a:latin typeface="Times New Roman" panose="02020603050405020304" pitchFamily="18" charset="0"/>
                <a:ea typeface="Times New Roman" panose="02020603050405020304" pitchFamily="18" charset="0"/>
              </a:rPr>
              <a:t>Tất</a:t>
            </a:r>
            <a:r>
              <a:rPr lang="en-US" b="1" i="1" dirty="0" smtClean="0">
                <a:solidFill>
                  <a:srgbClr val="FF0000"/>
                </a:solidFill>
                <a:latin typeface="Times New Roman" panose="02020603050405020304" pitchFamily="18" charset="0"/>
                <a:ea typeface="Times New Roman" panose="02020603050405020304" pitchFamily="18" charset="0"/>
              </a:rPr>
              <a:t> </a:t>
            </a:r>
            <a:r>
              <a:rPr lang="en-US" b="1" i="1" dirty="0" err="1" smtClean="0">
                <a:solidFill>
                  <a:srgbClr val="FF0000"/>
                </a:solidFill>
                <a:latin typeface="Times New Roman" panose="02020603050405020304" pitchFamily="18" charset="0"/>
                <a:ea typeface="Times New Roman" panose="02020603050405020304" pitchFamily="18" charset="0"/>
              </a:rPr>
              <a:t>cả</a:t>
            </a:r>
            <a:r>
              <a:rPr lang="en-US" b="1" i="1" dirty="0" smtClean="0">
                <a:solidFill>
                  <a:srgbClr val="FF0000"/>
                </a:solidFill>
                <a:latin typeface="Times New Roman" panose="02020603050405020304" pitchFamily="18" charset="0"/>
                <a:ea typeface="Times New Roman" panose="02020603050405020304" pitchFamily="18" charset="0"/>
              </a:rPr>
              <a:t> </a:t>
            </a:r>
            <a:r>
              <a:rPr lang="en-US" b="1" i="1" err="1" smtClean="0">
                <a:solidFill>
                  <a:srgbClr val="FF0000"/>
                </a:solidFill>
                <a:latin typeface="Times New Roman" panose="02020603050405020304" pitchFamily="18" charset="0"/>
                <a:ea typeface="Times New Roman" panose="02020603050405020304" pitchFamily="18" charset="0"/>
              </a:rPr>
              <a:t>các</a:t>
            </a:r>
            <a:r>
              <a:rPr lang="en-US" b="1" i="1" smtClean="0">
                <a:solidFill>
                  <a:srgbClr val="FF0000"/>
                </a:solidFill>
                <a:latin typeface="Times New Roman" panose="02020603050405020304" pitchFamily="18" charset="0"/>
                <a:ea typeface="Times New Roman" panose="02020603050405020304" pitchFamily="18" charset="0"/>
              </a:rPr>
              <a:t> bảng giá </a:t>
            </a:r>
            <a:r>
              <a:rPr lang="en-US" b="1" i="1" dirty="0" err="1" smtClean="0">
                <a:solidFill>
                  <a:srgbClr val="FF0000"/>
                </a:solidFill>
                <a:latin typeface="Times New Roman" panose="02020603050405020304" pitchFamily="18" charset="0"/>
                <a:ea typeface="Times New Roman" panose="02020603050405020304" pitchFamily="18" charset="0"/>
              </a:rPr>
              <a:t>trên</a:t>
            </a:r>
            <a:r>
              <a:rPr lang="en-US" b="1" i="1" dirty="0" smtClean="0">
                <a:solidFill>
                  <a:srgbClr val="FF0000"/>
                </a:solidFill>
                <a:latin typeface="Times New Roman" panose="02020603050405020304" pitchFamily="18" charset="0"/>
                <a:ea typeface="Times New Roman" panose="02020603050405020304" pitchFamily="18" charset="0"/>
              </a:rPr>
              <a:t> </a:t>
            </a:r>
            <a:r>
              <a:rPr lang="en-US" b="1" i="1" dirty="0" err="1" smtClean="0">
                <a:solidFill>
                  <a:srgbClr val="FF0000"/>
                </a:solidFill>
                <a:latin typeface="Times New Roman" panose="02020603050405020304" pitchFamily="18" charset="0"/>
                <a:ea typeface="Times New Roman" panose="02020603050405020304" pitchFamily="18" charset="0"/>
              </a:rPr>
              <a:t>chưa</a:t>
            </a:r>
            <a:r>
              <a:rPr lang="en-US" b="1" i="1" dirty="0" smtClean="0">
                <a:solidFill>
                  <a:srgbClr val="FF0000"/>
                </a:solidFill>
                <a:latin typeface="Times New Roman" panose="02020603050405020304" pitchFamily="18" charset="0"/>
                <a:ea typeface="Times New Roman" panose="02020603050405020304" pitchFamily="18" charset="0"/>
              </a:rPr>
              <a:t> </a:t>
            </a:r>
            <a:r>
              <a:rPr lang="en-US" b="1" i="1" dirty="0" err="1" smtClean="0">
                <a:solidFill>
                  <a:srgbClr val="FF0000"/>
                </a:solidFill>
                <a:latin typeface="Times New Roman" panose="02020603050405020304" pitchFamily="18" charset="0"/>
                <a:ea typeface="Times New Roman" panose="02020603050405020304" pitchFamily="18" charset="0"/>
              </a:rPr>
              <a:t>bao</a:t>
            </a:r>
            <a:r>
              <a:rPr lang="en-US" b="1" i="1" dirty="0" smtClean="0">
                <a:solidFill>
                  <a:srgbClr val="FF0000"/>
                </a:solidFill>
                <a:latin typeface="Times New Roman" panose="02020603050405020304" pitchFamily="18" charset="0"/>
                <a:ea typeface="Times New Roman" panose="02020603050405020304" pitchFamily="18" charset="0"/>
              </a:rPr>
              <a:t> </a:t>
            </a:r>
            <a:r>
              <a:rPr lang="en-US" b="1" i="1" dirty="0" err="1" smtClean="0">
                <a:solidFill>
                  <a:srgbClr val="FF0000"/>
                </a:solidFill>
                <a:latin typeface="Times New Roman" panose="02020603050405020304" pitchFamily="18" charset="0"/>
                <a:ea typeface="Times New Roman" panose="02020603050405020304" pitchFamily="18" charset="0"/>
              </a:rPr>
              <a:t>gồm</a:t>
            </a:r>
            <a:r>
              <a:rPr lang="en-US" b="1" i="1" dirty="0" smtClean="0">
                <a:solidFill>
                  <a:srgbClr val="FF0000"/>
                </a:solidFill>
                <a:latin typeface="Times New Roman" panose="02020603050405020304" pitchFamily="18" charset="0"/>
                <a:ea typeface="Times New Roman" panose="02020603050405020304" pitchFamily="18" charset="0"/>
              </a:rPr>
              <a:t> VAT</a:t>
            </a:r>
            <a:endParaRPr lang="en-US" i="1" dirty="0">
              <a:solidFill>
                <a:srgbClr val="FF0000"/>
              </a:solidFill>
            </a:endParaRPr>
          </a:p>
        </p:txBody>
      </p:sp>
      <p:sp>
        <p:nvSpPr>
          <p:cNvPr id="2" name="TextBox 1"/>
          <p:cNvSpPr txBox="1"/>
          <p:nvPr/>
        </p:nvSpPr>
        <p:spPr>
          <a:xfrm>
            <a:off x="186316" y="1967585"/>
            <a:ext cx="6740874" cy="830997"/>
          </a:xfrm>
          <a:prstGeom prst="rect">
            <a:avLst/>
          </a:prstGeom>
          <a:noFill/>
        </p:spPr>
        <p:txBody>
          <a:bodyPr wrap="square" rtlCol="0">
            <a:spAutoFit/>
          </a:bodyPr>
          <a:lstStyle/>
          <a:p>
            <a:r>
              <a:rPr lang="en-US" sz="1600" i="1" dirty="0" smtClean="0">
                <a:latin typeface="Times New Roman" panose="02020603050405020304" pitchFamily="18" charset="0"/>
                <a:cs typeface="Times New Roman" panose="02020603050405020304" pitchFamily="18" charset="0"/>
              </a:rPr>
              <a:t>**</a:t>
            </a:r>
            <a:r>
              <a:rPr lang="en-US" sz="1600" i="1" dirty="0" err="1" smtClean="0">
                <a:latin typeface="Times New Roman" panose="02020603050405020304" pitchFamily="18" charset="0"/>
                <a:cs typeface="Times New Roman" panose="02020603050405020304" pitchFamily="18" charset="0"/>
              </a:rPr>
              <a:t>Ưu</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đãi</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giảm</a:t>
            </a:r>
            <a:r>
              <a:rPr lang="en-US" sz="1600" i="1" dirty="0" smtClean="0">
                <a:latin typeface="Times New Roman" panose="02020603050405020304" pitchFamily="18" charset="0"/>
                <a:cs typeface="Times New Roman" panose="02020603050405020304" pitchFamily="18" charset="0"/>
              </a:rPr>
              <a:t> 10% </a:t>
            </a:r>
            <a:r>
              <a:rPr lang="en-US" sz="1600" i="1" dirty="0" err="1" smtClean="0">
                <a:latin typeface="Times New Roman" panose="02020603050405020304" pitchFamily="18" charset="0"/>
                <a:cs typeface="Times New Roman" panose="02020603050405020304" pitchFamily="18" charset="0"/>
              </a:rPr>
              <a:t>giá</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cước</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dành</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cho</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khách</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hàng</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đang</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sử</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dụng</a:t>
            </a:r>
            <a:r>
              <a:rPr lang="en-US" sz="1600" i="1" dirty="0" smtClean="0">
                <a:latin typeface="Times New Roman" panose="02020603050405020304" pitchFamily="18" charset="0"/>
                <a:cs typeface="Times New Roman" panose="02020603050405020304" pitchFamily="18" charset="0"/>
              </a:rPr>
              <a:t> FTTH </a:t>
            </a:r>
            <a:r>
              <a:rPr lang="en-US" sz="1600" i="1" dirty="0" err="1" smtClean="0">
                <a:latin typeface="Times New Roman" panose="02020603050405020304" pitchFamily="18" charset="0"/>
                <a:cs typeface="Times New Roman" panose="02020603050405020304" pitchFamily="18" charset="0"/>
              </a:rPr>
              <a:t>của</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Viettel</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hoặc</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khách</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hàng</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đăng</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ký</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mới</a:t>
            </a:r>
            <a:r>
              <a:rPr lang="en-US" sz="1600" i="1" dirty="0" smtClean="0">
                <a:latin typeface="Times New Roman" panose="02020603050405020304" pitchFamily="18" charset="0"/>
                <a:cs typeface="Times New Roman" panose="02020603050405020304" pitchFamily="18" charset="0"/>
              </a:rPr>
              <a:t> FTTH </a:t>
            </a:r>
            <a:r>
              <a:rPr lang="en-US" sz="1600" i="1" dirty="0" err="1" smtClean="0">
                <a:latin typeface="Times New Roman" panose="02020603050405020304" pitchFamily="18" charset="0"/>
                <a:cs typeface="Times New Roman" panose="02020603050405020304" pitchFamily="18" charset="0"/>
              </a:rPr>
              <a:t>tại</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thời</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điểm</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đăng</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ký</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dịch</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vụ</a:t>
            </a:r>
            <a:r>
              <a:rPr lang="en-US" sz="1600" i="1" dirty="0" smtClean="0">
                <a:latin typeface="Times New Roman" panose="02020603050405020304" pitchFamily="18" charset="0"/>
                <a:cs typeface="Times New Roman" panose="02020603050405020304" pitchFamily="18" charset="0"/>
              </a:rPr>
              <a:t> </a:t>
            </a:r>
            <a:r>
              <a:rPr lang="en-US" sz="1600" i="1" dirty="0" err="1" smtClean="0">
                <a:latin typeface="Times New Roman" panose="02020603050405020304" pitchFamily="18" charset="0"/>
                <a:cs typeface="Times New Roman" panose="02020603050405020304" pitchFamily="18" charset="0"/>
              </a:rPr>
              <a:t>vCheck</a:t>
            </a:r>
            <a:r>
              <a:rPr lang="en-US" sz="1600" i="1" dirty="0" smtClean="0">
                <a:latin typeface="Times New Roman" panose="02020603050405020304" pitchFamily="18" charset="0"/>
                <a:cs typeface="Times New Roman" panose="02020603050405020304" pitchFamily="18" charset="0"/>
              </a:rPr>
              <a:t>.</a:t>
            </a:r>
            <a:endParaRPr lang="en-US" sz="1600" i="1" dirty="0">
              <a:latin typeface="Times New Roman" panose="02020603050405020304" pitchFamily="18" charset="0"/>
              <a:cs typeface="Times New Roman" panose="02020603050405020304" pitchFamily="18" charset="0"/>
            </a:endParaRPr>
          </a:p>
        </p:txBody>
      </p:sp>
      <p:sp>
        <p:nvSpPr>
          <p:cNvPr id="10" name="Rectangle 9"/>
          <p:cNvSpPr/>
          <p:nvPr/>
        </p:nvSpPr>
        <p:spPr>
          <a:xfrm>
            <a:off x="7162800" y="1459580"/>
            <a:ext cx="4800600" cy="2123658"/>
          </a:xfrm>
          <a:prstGeom prst="rect">
            <a:avLst/>
          </a:prstGeom>
        </p:spPr>
        <p:txBody>
          <a:bodyPr wrap="square">
            <a:spAutoFit/>
          </a:bodyPr>
          <a:lstStyle/>
          <a:p>
            <a:pPr algn="just">
              <a:tabLst>
                <a:tab pos="360045" algn="l"/>
                <a:tab pos="431800" algn="l"/>
                <a:tab pos="457200" algn="l"/>
              </a:tabLst>
            </a:pPr>
            <a:r>
              <a:rPr lang="vi-VN" sz="2200" b="1" u="sng" dirty="0" smtClean="0">
                <a:solidFill>
                  <a:srgbClr val="000000"/>
                </a:solidFill>
                <a:latin typeface="Times New Roman" panose="02020603050405020304" pitchFamily="18" charset="0"/>
                <a:ea typeface="Times New Roman" panose="02020603050405020304" pitchFamily="18" charset="0"/>
              </a:rPr>
              <a:t>Ưu</a:t>
            </a:r>
            <a:r>
              <a:rPr lang="en-US" sz="2200" b="1" u="sng" dirty="0">
                <a:solidFill>
                  <a:srgbClr val="000000"/>
                </a:solidFill>
                <a:latin typeface="Times New Roman" panose="02020603050405020304" pitchFamily="18" charset="0"/>
                <a:ea typeface="Times New Roman" panose="02020603050405020304" pitchFamily="18" charset="0"/>
              </a:rPr>
              <a:t> </a:t>
            </a:r>
            <a:r>
              <a:rPr lang="en-US" sz="2200" b="1" u="sng" dirty="0" err="1" smtClean="0">
                <a:solidFill>
                  <a:srgbClr val="000000"/>
                </a:solidFill>
                <a:latin typeface="Times New Roman" panose="02020603050405020304" pitchFamily="18" charset="0"/>
                <a:ea typeface="Times New Roman" panose="02020603050405020304" pitchFamily="18" charset="0"/>
              </a:rPr>
              <a:t>đãi</a:t>
            </a:r>
            <a:r>
              <a:rPr lang="en-US" sz="2200" b="1" u="sng" dirty="0" smtClean="0">
                <a:solidFill>
                  <a:srgbClr val="000000"/>
                </a:solidFill>
                <a:latin typeface="Times New Roman" panose="02020603050405020304" pitchFamily="18" charset="0"/>
                <a:ea typeface="Times New Roman" panose="02020603050405020304" pitchFamily="18" charset="0"/>
              </a:rPr>
              <a:t> </a:t>
            </a:r>
            <a:r>
              <a:rPr lang="en-US" sz="2200" b="1" u="sng" dirty="0" err="1" smtClean="0">
                <a:solidFill>
                  <a:srgbClr val="000000"/>
                </a:solidFill>
                <a:latin typeface="Times New Roman" panose="02020603050405020304" pitchFamily="18" charset="0"/>
                <a:ea typeface="Times New Roman" panose="02020603050405020304" pitchFamily="18" charset="0"/>
              </a:rPr>
              <a:t>đặc</a:t>
            </a:r>
            <a:r>
              <a:rPr lang="en-US" sz="2200" b="1" u="sng" dirty="0" smtClean="0">
                <a:solidFill>
                  <a:srgbClr val="000000"/>
                </a:solidFill>
                <a:latin typeface="Times New Roman" panose="02020603050405020304" pitchFamily="18" charset="0"/>
                <a:ea typeface="Times New Roman" panose="02020603050405020304" pitchFamily="18" charset="0"/>
              </a:rPr>
              <a:t> </a:t>
            </a:r>
            <a:r>
              <a:rPr lang="en-US" sz="2200" b="1" u="sng" dirty="0" err="1" smtClean="0">
                <a:solidFill>
                  <a:srgbClr val="000000"/>
                </a:solidFill>
                <a:latin typeface="Times New Roman" panose="02020603050405020304" pitchFamily="18" charset="0"/>
                <a:ea typeface="Times New Roman" panose="02020603050405020304" pitchFamily="18" charset="0"/>
              </a:rPr>
              <a:t>biệt</a:t>
            </a:r>
            <a:r>
              <a:rPr lang="en-US" sz="2200" b="1" dirty="0" smtClean="0">
                <a:solidFill>
                  <a:srgbClr val="000000"/>
                </a:solidFill>
                <a:latin typeface="Times New Roman" panose="02020603050405020304" pitchFamily="18" charset="0"/>
                <a:ea typeface="Times New Roman" panose="02020603050405020304" pitchFamily="18" charset="0"/>
              </a:rPr>
              <a:t>: </a:t>
            </a:r>
          </a:p>
          <a:p>
            <a:pPr marL="342900" indent="-342900" algn="just">
              <a:buFont typeface="Arial" panose="020B0604020202020204" pitchFamily="34" charset="0"/>
              <a:buChar char="•"/>
              <a:tabLst>
                <a:tab pos="360045" algn="l"/>
                <a:tab pos="431800" algn="l"/>
                <a:tab pos="457200" algn="l"/>
              </a:tabLst>
            </a:pPr>
            <a:r>
              <a:rPr lang="en-US" sz="2200" b="1" dirty="0" smtClean="0">
                <a:solidFill>
                  <a:srgbClr val="000000"/>
                </a:solidFill>
                <a:latin typeface="Times New Roman" panose="02020603050405020304" pitchFamily="18" charset="0"/>
                <a:ea typeface="Times New Roman" panose="02020603050405020304" pitchFamily="18" charset="0"/>
              </a:rPr>
              <a:t>KH </a:t>
            </a:r>
            <a:r>
              <a:rPr lang="en-US" sz="2200" b="1" dirty="0" err="1" smtClean="0">
                <a:solidFill>
                  <a:srgbClr val="000000"/>
                </a:solidFill>
                <a:latin typeface="Times New Roman" panose="02020603050405020304" pitchFamily="18" charset="0"/>
                <a:ea typeface="Times New Roman" panose="02020603050405020304" pitchFamily="18" charset="0"/>
              </a:rPr>
              <a:t>đăng</a:t>
            </a:r>
            <a:r>
              <a:rPr lang="en-US" sz="2200" b="1" dirty="0" smtClean="0">
                <a:solidFill>
                  <a:srgbClr val="000000"/>
                </a:solidFill>
                <a:latin typeface="Times New Roman" panose="02020603050405020304" pitchFamily="18" charset="0"/>
                <a:ea typeface="Times New Roman" panose="02020603050405020304" pitchFamily="18" charset="0"/>
              </a:rPr>
              <a:t> </a:t>
            </a:r>
            <a:r>
              <a:rPr lang="en-US" sz="2200" b="1" dirty="0" err="1" smtClean="0">
                <a:solidFill>
                  <a:srgbClr val="000000"/>
                </a:solidFill>
                <a:latin typeface="Times New Roman" panose="02020603050405020304" pitchFamily="18" charset="0"/>
                <a:ea typeface="Times New Roman" panose="02020603050405020304" pitchFamily="18" charset="0"/>
              </a:rPr>
              <a:t>ký</a:t>
            </a:r>
            <a:r>
              <a:rPr lang="en-US" sz="2200" b="1" dirty="0" smtClean="0">
                <a:solidFill>
                  <a:srgbClr val="000000"/>
                </a:solidFill>
                <a:latin typeface="Times New Roman" panose="02020603050405020304" pitchFamily="18" charset="0"/>
                <a:ea typeface="Times New Roman" panose="02020603050405020304" pitchFamily="18" charset="0"/>
              </a:rPr>
              <a:t> </a:t>
            </a:r>
            <a:r>
              <a:rPr lang="en-US" sz="2200" b="1" dirty="0" err="1" smtClean="0">
                <a:solidFill>
                  <a:srgbClr val="000000"/>
                </a:solidFill>
                <a:latin typeface="Times New Roman" panose="02020603050405020304" pitchFamily="18" charset="0"/>
                <a:ea typeface="Times New Roman" panose="02020603050405020304" pitchFamily="18" charset="0"/>
              </a:rPr>
              <a:t>mới</a:t>
            </a:r>
            <a:r>
              <a:rPr lang="en-US" sz="2200" b="1" dirty="0" smtClean="0">
                <a:solidFill>
                  <a:srgbClr val="000000"/>
                </a:solidFill>
                <a:latin typeface="Times New Roman" panose="02020603050405020304" pitchFamily="18" charset="0"/>
                <a:ea typeface="Times New Roman" panose="02020603050405020304" pitchFamily="18" charset="0"/>
              </a:rPr>
              <a:t>: </a:t>
            </a:r>
            <a:r>
              <a:rPr lang="en-US" sz="2200" b="1" dirty="0" err="1" smtClean="0">
                <a:solidFill>
                  <a:srgbClr val="000000"/>
                </a:solidFill>
                <a:latin typeface="Times New Roman" panose="02020603050405020304" pitchFamily="18" charset="0"/>
                <a:ea typeface="Times New Roman" panose="02020603050405020304" pitchFamily="18" charset="0"/>
              </a:rPr>
              <a:t>hỗ</a:t>
            </a:r>
            <a:r>
              <a:rPr lang="en-US" sz="2200" b="1" dirty="0" smtClean="0">
                <a:solidFill>
                  <a:srgbClr val="000000"/>
                </a:solidFill>
                <a:latin typeface="Times New Roman" panose="02020603050405020304" pitchFamily="18" charset="0"/>
                <a:ea typeface="Times New Roman" panose="02020603050405020304" pitchFamily="18" charset="0"/>
              </a:rPr>
              <a:t> </a:t>
            </a:r>
            <a:r>
              <a:rPr lang="en-US" sz="2200" b="1" dirty="0" err="1" smtClean="0">
                <a:solidFill>
                  <a:srgbClr val="000000"/>
                </a:solidFill>
                <a:latin typeface="Times New Roman" panose="02020603050405020304" pitchFamily="18" charset="0"/>
                <a:ea typeface="Times New Roman" panose="02020603050405020304" pitchFamily="18" charset="0"/>
              </a:rPr>
              <a:t>trợ</a:t>
            </a:r>
            <a:r>
              <a:rPr lang="en-US" sz="2200" b="1" dirty="0" smtClean="0">
                <a:solidFill>
                  <a:srgbClr val="000000"/>
                </a:solidFill>
                <a:latin typeface="Times New Roman" panose="02020603050405020304" pitchFamily="18" charset="0"/>
                <a:ea typeface="Times New Roman" panose="02020603050405020304" pitchFamily="18" charset="0"/>
              </a:rPr>
              <a:t> </a:t>
            </a:r>
            <a:r>
              <a:rPr lang="en-US" sz="2200" b="1" dirty="0" err="1" smtClean="0">
                <a:solidFill>
                  <a:srgbClr val="000000"/>
                </a:solidFill>
                <a:latin typeface="Times New Roman" panose="02020603050405020304" pitchFamily="18" charset="0"/>
                <a:ea typeface="Times New Roman" panose="02020603050405020304" pitchFamily="18" charset="0"/>
              </a:rPr>
              <a:t>trực</a:t>
            </a:r>
            <a:r>
              <a:rPr lang="en-US" sz="2200" b="1" dirty="0" smtClean="0">
                <a:solidFill>
                  <a:srgbClr val="000000"/>
                </a:solidFill>
                <a:latin typeface="Times New Roman" panose="02020603050405020304" pitchFamily="18" charset="0"/>
                <a:ea typeface="Times New Roman" panose="02020603050405020304" pitchFamily="18" charset="0"/>
              </a:rPr>
              <a:t> </a:t>
            </a:r>
            <a:r>
              <a:rPr lang="en-US" sz="2200" b="1" dirty="0" err="1" smtClean="0">
                <a:solidFill>
                  <a:srgbClr val="000000"/>
                </a:solidFill>
                <a:latin typeface="Times New Roman" panose="02020603050405020304" pitchFamily="18" charset="0"/>
                <a:ea typeface="Times New Roman" panose="02020603050405020304" pitchFamily="18" charset="0"/>
              </a:rPr>
              <a:t>tiếp</a:t>
            </a:r>
            <a:r>
              <a:rPr lang="en-US" sz="2200" b="1" dirty="0" smtClean="0">
                <a:solidFill>
                  <a:srgbClr val="000000"/>
                </a:solidFill>
                <a:latin typeface="Times New Roman" panose="02020603050405020304" pitchFamily="18" charset="0"/>
                <a:ea typeface="Times New Roman" panose="02020603050405020304" pitchFamily="18" charset="0"/>
              </a:rPr>
              <a:t> </a:t>
            </a:r>
            <a:r>
              <a:rPr lang="en-US" sz="2200" b="1" dirty="0" err="1" smtClean="0">
                <a:solidFill>
                  <a:srgbClr val="000000"/>
                </a:solidFill>
                <a:latin typeface="Times New Roman" panose="02020603050405020304" pitchFamily="18" charset="0"/>
                <a:ea typeface="Times New Roman" panose="02020603050405020304" pitchFamily="18" charset="0"/>
              </a:rPr>
              <a:t>giảm</a:t>
            </a:r>
            <a:r>
              <a:rPr lang="en-US" sz="2200" b="1" dirty="0" smtClean="0">
                <a:solidFill>
                  <a:srgbClr val="000000"/>
                </a:solidFill>
                <a:latin typeface="Times New Roman" panose="02020603050405020304" pitchFamily="18" charset="0"/>
                <a:ea typeface="Times New Roman" panose="02020603050405020304" pitchFamily="18" charset="0"/>
              </a:rPr>
              <a:t> 700,000 đ</a:t>
            </a:r>
          </a:p>
          <a:p>
            <a:pPr marL="342900" indent="-342900" algn="just">
              <a:buFontTx/>
              <a:buChar char="-"/>
              <a:tabLst>
                <a:tab pos="360045" algn="l"/>
                <a:tab pos="431800" algn="l"/>
                <a:tab pos="457200" algn="l"/>
              </a:tabLst>
            </a:pPr>
            <a:r>
              <a:rPr lang="en-US" sz="2200" dirty="0" err="1" smtClean="0">
                <a:solidFill>
                  <a:srgbClr val="000000"/>
                </a:solidFill>
                <a:latin typeface="Times New Roman" panose="02020603050405020304" pitchFamily="18" charset="0"/>
                <a:ea typeface="Times New Roman" panose="02020603050405020304" pitchFamily="18" charset="0"/>
              </a:rPr>
              <a:t>Giá</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chưa</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giảm</a:t>
            </a:r>
            <a:r>
              <a:rPr lang="en-US" sz="2200" dirty="0" smtClean="0">
                <a:solidFill>
                  <a:srgbClr val="000000"/>
                </a:solidFill>
                <a:latin typeface="Times New Roman" panose="02020603050405020304" pitchFamily="18" charset="0"/>
                <a:ea typeface="Times New Roman" panose="02020603050405020304" pitchFamily="18" charset="0"/>
              </a:rPr>
              <a:t>: 3,685,000 đ</a:t>
            </a:r>
          </a:p>
          <a:p>
            <a:pPr marL="342900" indent="-342900" algn="just">
              <a:buFontTx/>
              <a:buChar char="-"/>
              <a:tabLst>
                <a:tab pos="360045" algn="l"/>
                <a:tab pos="431800" algn="l"/>
                <a:tab pos="457200" algn="l"/>
              </a:tabLst>
            </a:pPr>
            <a:r>
              <a:rPr lang="en-US" sz="2200" dirty="0" err="1" smtClean="0">
                <a:solidFill>
                  <a:srgbClr val="000000"/>
                </a:solidFill>
                <a:latin typeface="Times New Roman" panose="02020603050405020304" pitchFamily="18" charset="0"/>
                <a:ea typeface="Times New Roman" panose="02020603050405020304" pitchFamily="18" charset="0"/>
              </a:rPr>
              <a:t>Giá</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giảm</a:t>
            </a:r>
            <a:r>
              <a:rPr lang="en-US" sz="2200" dirty="0" smtClean="0">
                <a:solidFill>
                  <a:srgbClr val="000000"/>
                </a:solidFill>
                <a:latin typeface="Times New Roman" panose="02020603050405020304" pitchFamily="18" charset="0"/>
                <a:ea typeface="Times New Roman" panose="02020603050405020304" pitchFamily="18" charset="0"/>
              </a:rPr>
              <a:t> 2,985,000 đ</a:t>
            </a:r>
          </a:p>
          <a:p>
            <a:pPr marL="342900" indent="-342900" algn="just">
              <a:buFontTx/>
              <a:buChar char="-"/>
              <a:tabLst>
                <a:tab pos="360045" algn="l"/>
                <a:tab pos="431800" algn="l"/>
                <a:tab pos="457200" algn="l"/>
              </a:tabLst>
            </a:pPr>
            <a:endParaRPr lang="en-US" sz="220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424874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1">
            <a:extLst>
              <a:ext uri="{FF2B5EF4-FFF2-40B4-BE49-F238E27FC236}">
                <a16:creationId xmlns="" xmlns:a16="http://schemas.microsoft.com/office/drawing/2014/main" id="{FC6F6453-B2F5-4C11-81D5-4672DD424672}"/>
              </a:ext>
            </a:extLst>
          </p:cNvPr>
          <p:cNvSpPr/>
          <p:nvPr/>
        </p:nvSpPr>
        <p:spPr>
          <a:xfrm>
            <a:off x="0" y="0"/>
            <a:ext cx="12192000" cy="536076"/>
          </a:xfrm>
          <a:custGeom>
            <a:avLst/>
            <a:gdLst/>
            <a:ahLst/>
            <a:cxnLst/>
            <a:rect l="l" t="t" r="r" b="b"/>
            <a:pathLst>
              <a:path w="10058400" h="375284">
                <a:moveTo>
                  <a:pt x="10058400" y="374904"/>
                </a:moveTo>
                <a:lnTo>
                  <a:pt x="0" y="374904"/>
                </a:lnTo>
                <a:lnTo>
                  <a:pt x="0" y="0"/>
                </a:lnTo>
                <a:lnTo>
                  <a:pt x="10058400" y="0"/>
                </a:lnTo>
                <a:lnTo>
                  <a:pt x="10058400" y="374904"/>
                </a:lnTo>
                <a:close/>
              </a:path>
            </a:pathLst>
          </a:custGeom>
          <a:solidFill>
            <a:schemeClr val="accent1"/>
          </a:solidFill>
        </p:spPr>
        <p:txBody>
          <a:bodyPr wrap="square" lIns="0" tIns="0" rIns="0" bIns="0" rtlCol="0"/>
          <a:lstStyle/>
          <a:p>
            <a:pPr algn="ctr"/>
            <a:r>
              <a:rPr lang="en-US" sz="2400" b="1" smtClean="0">
                <a:solidFill>
                  <a:schemeClr val="bg1"/>
                </a:solidFill>
                <a:latin typeface="Times New Roman" panose="02020603050405020304" pitchFamily="18" charset="0"/>
                <a:cs typeface="Times New Roman" panose="02020603050405020304" pitchFamily="18" charset="0"/>
              </a:rPr>
              <a:t>VCHECK – DEMO SẢN PHẨM </a:t>
            </a:r>
            <a:endParaRPr sz="2400" b="1" dirty="0">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srcRect t="4189" b="5046"/>
          <a:stretch/>
        </p:blipFill>
        <p:spPr>
          <a:xfrm>
            <a:off x="1243012" y="990600"/>
            <a:ext cx="9705975" cy="4953000"/>
          </a:xfrm>
          <a:prstGeom prst="rect">
            <a:avLst/>
          </a:prstGeom>
        </p:spPr>
      </p:pic>
    </p:spTree>
    <p:extLst>
      <p:ext uri="{BB962C8B-B14F-4D97-AF65-F5344CB8AC3E}">
        <p14:creationId xmlns:p14="http://schemas.microsoft.com/office/powerpoint/2010/main" val="7442056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1">
            <a:extLst>
              <a:ext uri="{FF2B5EF4-FFF2-40B4-BE49-F238E27FC236}">
                <a16:creationId xmlns="" xmlns:a16="http://schemas.microsoft.com/office/drawing/2014/main" id="{FC6F6453-B2F5-4C11-81D5-4672DD424672}"/>
              </a:ext>
            </a:extLst>
          </p:cNvPr>
          <p:cNvSpPr/>
          <p:nvPr/>
        </p:nvSpPr>
        <p:spPr>
          <a:xfrm>
            <a:off x="0" y="0"/>
            <a:ext cx="12192000" cy="536076"/>
          </a:xfrm>
          <a:custGeom>
            <a:avLst/>
            <a:gdLst/>
            <a:ahLst/>
            <a:cxnLst/>
            <a:rect l="l" t="t" r="r" b="b"/>
            <a:pathLst>
              <a:path w="10058400" h="375284">
                <a:moveTo>
                  <a:pt x="10058400" y="374904"/>
                </a:moveTo>
                <a:lnTo>
                  <a:pt x="0" y="374904"/>
                </a:lnTo>
                <a:lnTo>
                  <a:pt x="0" y="0"/>
                </a:lnTo>
                <a:lnTo>
                  <a:pt x="10058400" y="0"/>
                </a:lnTo>
                <a:lnTo>
                  <a:pt x="10058400" y="374904"/>
                </a:lnTo>
                <a:close/>
              </a:path>
            </a:pathLst>
          </a:custGeom>
          <a:solidFill>
            <a:schemeClr val="accent1"/>
          </a:solidFill>
        </p:spPr>
        <p:txBody>
          <a:bodyPr wrap="square" lIns="0" tIns="0" rIns="0" bIns="0" rtlCol="0"/>
          <a:lstStyle/>
          <a:p>
            <a:pPr algn="ctr"/>
            <a:r>
              <a:rPr lang="en-US" sz="2400" b="1" dirty="0" smtClean="0">
                <a:solidFill>
                  <a:schemeClr val="bg1"/>
                </a:solidFill>
                <a:latin typeface="Times New Roman" panose="02020603050405020304" pitchFamily="18" charset="0"/>
                <a:cs typeface="Times New Roman" panose="02020603050405020304" pitchFamily="18" charset="0"/>
              </a:rPr>
              <a:t>DỊCH VỤ </a:t>
            </a:r>
            <a:r>
              <a:rPr lang="en-US" sz="2400" b="1" dirty="0" smtClean="0">
                <a:solidFill>
                  <a:schemeClr val="bg1"/>
                </a:solidFill>
                <a:latin typeface="Times New Roman" panose="02020603050405020304" pitchFamily="18" charset="0"/>
                <a:cs typeface="Times New Roman" panose="02020603050405020304" pitchFamily="18" charset="0"/>
              </a:rPr>
              <a:t>VCHECK ( TRẢI NGHIỆM DỊCH VỤ) </a:t>
            </a:r>
            <a:endParaRPr sz="2400" b="1"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371600"/>
            <a:ext cx="4038600" cy="4038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838200"/>
            <a:ext cx="2533529" cy="5486400"/>
          </a:xfrm>
          <a:prstGeom prst="rect">
            <a:avLst/>
          </a:prstGeom>
        </p:spPr>
      </p:pic>
    </p:spTree>
    <p:extLst>
      <p:ext uri="{BB962C8B-B14F-4D97-AF65-F5344CB8AC3E}">
        <p14:creationId xmlns:p14="http://schemas.microsoft.com/office/powerpoint/2010/main" val="3004737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38891C82-9EC8-4701-99CE-751E9CABC560}"/>
              </a:ext>
            </a:extLst>
          </p:cNvPr>
          <p:cNvSpPr>
            <a:spLocks noGrp="1"/>
          </p:cNvSpPr>
          <p:nvPr>
            <p:ph type="sldNum" sz="quarter" idx="12"/>
          </p:nvPr>
        </p:nvSpPr>
        <p:spPr/>
        <p:txBody>
          <a:bodyPr/>
          <a:lstStyle/>
          <a:p>
            <a:fld id="{3E2E6EB0-D8A1-412B-ABEA-7A35604D9AC4}" type="slidenum">
              <a:rPr lang="en-US" smtClean="0">
                <a:latin typeface="Times New Roman" panose="02020603050405020304" pitchFamily="18" charset="0"/>
                <a:cs typeface="Times New Roman" panose="02020603050405020304" pitchFamily="18" charset="0"/>
              </a:rPr>
              <a:t>2</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12ABFE3C-D444-423D-B750-4703D0647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3556" y="5925469"/>
            <a:ext cx="1669845" cy="613445"/>
          </a:xfrm>
          <a:prstGeom prst="rect">
            <a:avLst/>
          </a:prstGeom>
        </p:spPr>
      </p:pic>
      <p:sp>
        <p:nvSpPr>
          <p:cNvPr id="8" name="object 41">
            <a:extLst>
              <a:ext uri="{FF2B5EF4-FFF2-40B4-BE49-F238E27FC236}">
                <a16:creationId xmlns="" xmlns:a16="http://schemas.microsoft.com/office/drawing/2014/main" id="{FC6F6453-B2F5-4C11-81D5-4672DD424672}"/>
              </a:ext>
            </a:extLst>
          </p:cNvPr>
          <p:cNvSpPr/>
          <p:nvPr/>
        </p:nvSpPr>
        <p:spPr>
          <a:xfrm>
            <a:off x="0" y="0"/>
            <a:ext cx="12192000" cy="536076"/>
          </a:xfrm>
          <a:custGeom>
            <a:avLst/>
            <a:gdLst/>
            <a:ahLst/>
            <a:cxnLst/>
            <a:rect l="l" t="t" r="r" b="b"/>
            <a:pathLst>
              <a:path w="10058400" h="375284">
                <a:moveTo>
                  <a:pt x="10058400" y="374904"/>
                </a:moveTo>
                <a:lnTo>
                  <a:pt x="0" y="374904"/>
                </a:lnTo>
                <a:lnTo>
                  <a:pt x="0" y="0"/>
                </a:lnTo>
                <a:lnTo>
                  <a:pt x="10058400" y="0"/>
                </a:lnTo>
                <a:lnTo>
                  <a:pt x="10058400" y="374904"/>
                </a:lnTo>
                <a:close/>
              </a:path>
            </a:pathLst>
          </a:custGeom>
          <a:solidFill>
            <a:schemeClr val="accent1"/>
          </a:solidFill>
        </p:spPr>
        <p:txBody>
          <a:bodyPr wrap="square" lIns="0" tIns="0" rIns="0" bIns="0" rtlCol="0"/>
          <a:lstStyle/>
          <a:p>
            <a:pPr algn="ctr"/>
            <a:r>
              <a:rPr lang="en-US" sz="2400" b="1" smtClean="0">
                <a:solidFill>
                  <a:schemeClr val="bg1"/>
                </a:solidFill>
                <a:latin typeface="Times New Roman" panose="02020603050405020304" pitchFamily="18" charset="0"/>
                <a:cs typeface="Times New Roman" panose="02020603050405020304" pitchFamily="18" charset="0"/>
              </a:rPr>
              <a:t>NỘI DUNG CHÍNH</a:t>
            </a:r>
            <a:endParaRPr sz="24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22" name="Diagram 21"/>
          <p:cNvGraphicFramePr/>
          <p:nvPr>
            <p:extLst>
              <p:ext uri="{D42A27DB-BD31-4B8C-83A1-F6EECF244321}">
                <p14:modId xmlns:p14="http://schemas.microsoft.com/office/powerpoint/2010/main" val="1260733061"/>
              </p:ext>
            </p:extLst>
          </p:nvPr>
        </p:nvGraphicFramePr>
        <p:xfrm>
          <a:off x="0" y="838201"/>
          <a:ext cx="9677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p:cNvPicPr>
            <a:picLocks noChangeAspect="1"/>
          </p:cNvPicPr>
          <p:nvPr/>
        </p:nvPicPr>
        <p:blipFill>
          <a:blip r:embed="rId8"/>
          <a:stretch>
            <a:fillRect/>
          </a:stretch>
        </p:blipFill>
        <p:spPr>
          <a:xfrm>
            <a:off x="195732" y="1196947"/>
            <a:ext cx="494930" cy="494930"/>
          </a:xfrm>
          <a:prstGeom prst="rect">
            <a:avLst/>
          </a:prstGeom>
        </p:spPr>
      </p:pic>
      <p:sp>
        <p:nvSpPr>
          <p:cNvPr id="4" name="TextBox 3"/>
          <p:cNvSpPr txBox="1"/>
          <p:nvPr/>
        </p:nvSpPr>
        <p:spPr>
          <a:xfrm>
            <a:off x="267070" y="4765500"/>
            <a:ext cx="466794" cy="769441"/>
          </a:xfrm>
          <a:prstGeom prst="rect">
            <a:avLst/>
          </a:prstGeom>
          <a:noFill/>
        </p:spPr>
        <p:txBody>
          <a:bodyPr wrap="none" rtlCol="0">
            <a:spAutoFit/>
          </a:bodyPr>
          <a:lstStyle/>
          <a:p>
            <a:r>
              <a:rPr lang="en-US" sz="4400" b="1" smtClean="0">
                <a:solidFill>
                  <a:srgbClr val="FF0000"/>
                </a:solidFill>
                <a:latin typeface="Times New Roman" panose="02020603050405020304" pitchFamily="18" charset="0"/>
                <a:cs typeface="Times New Roman" panose="02020603050405020304" pitchFamily="18" charset="0"/>
              </a:rPr>
              <a:t>?</a:t>
            </a:r>
            <a:endParaRPr lang="en-US" sz="4400" b="1">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9"/>
          <a:stretch>
            <a:fillRect/>
          </a:stretch>
        </p:blipFill>
        <p:spPr>
          <a:xfrm>
            <a:off x="733864" y="3043083"/>
            <a:ext cx="538163" cy="538163"/>
          </a:xfrm>
          <a:prstGeom prst="rect">
            <a:avLst/>
          </a:prstGeom>
        </p:spPr>
      </p:pic>
      <p:pic>
        <p:nvPicPr>
          <p:cNvPr id="15" name="Picture 14"/>
          <p:cNvPicPr>
            <a:picLocks noChangeAspect="1"/>
          </p:cNvPicPr>
          <p:nvPr/>
        </p:nvPicPr>
        <p:blipFill rotWithShape="1">
          <a:blip r:embed="rId10" cstate="print">
            <a:extLst>
              <a:ext uri="{28A0092B-C50C-407E-A947-70E740481C1C}">
                <a14:useLocalDpi xmlns:a14="http://schemas.microsoft.com/office/drawing/2010/main" val="0"/>
              </a:ext>
            </a:extLst>
          </a:blip>
          <a:srcRect l="12729" t="20241" r="17108" b="18553"/>
          <a:stretch/>
        </p:blipFill>
        <p:spPr>
          <a:xfrm>
            <a:off x="522879" y="4031834"/>
            <a:ext cx="673432" cy="283077"/>
          </a:xfrm>
          <a:prstGeom prst="rect">
            <a:avLst/>
          </a:prstGeom>
        </p:spPr>
      </p:pic>
      <p:sp>
        <p:nvSpPr>
          <p:cNvPr id="7" name="Isosceles Triangle 6"/>
          <p:cNvSpPr/>
          <p:nvPr/>
        </p:nvSpPr>
        <p:spPr>
          <a:xfrm>
            <a:off x="690662" y="2177930"/>
            <a:ext cx="402206" cy="40040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149;gb5a5485ce9_0_41"/>
          <p:cNvPicPr preferRelativeResize="0"/>
          <p:nvPr/>
        </p:nvPicPr>
        <p:blipFill>
          <a:blip r:embed="rId11">
            <a:alphaModFix/>
          </a:blip>
          <a:stretch>
            <a:fillRect/>
          </a:stretch>
        </p:blipFill>
        <p:spPr>
          <a:xfrm>
            <a:off x="9184410" y="2684682"/>
            <a:ext cx="2814782" cy="2101446"/>
          </a:xfrm>
          <a:prstGeom prst="rect">
            <a:avLst/>
          </a:prstGeom>
          <a:noFill/>
          <a:ln>
            <a:noFill/>
          </a:ln>
        </p:spPr>
      </p:pic>
    </p:spTree>
    <p:extLst>
      <p:ext uri="{BB962C8B-B14F-4D97-AF65-F5344CB8AC3E}">
        <p14:creationId xmlns:p14="http://schemas.microsoft.com/office/powerpoint/2010/main" val="28831864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1">
            <a:extLst>
              <a:ext uri="{FF2B5EF4-FFF2-40B4-BE49-F238E27FC236}">
                <a16:creationId xmlns="" xmlns:a16="http://schemas.microsoft.com/office/drawing/2014/main" id="{FC6F6453-B2F5-4C11-81D5-4672DD424672}"/>
              </a:ext>
            </a:extLst>
          </p:cNvPr>
          <p:cNvSpPr/>
          <p:nvPr/>
        </p:nvSpPr>
        <p:spPr>
          <a:xfrm>
            <a:off x="0" y="0"/>
            <a:ext cx="12192000" cy="536076"/>
          </a:xfrm>
          <a:custGeom>
            <a:avLst/>
            <a:gdLst/>
            <a:ahLst/>
            <a:cxnLst/>
            <a:rect l="l" t="t" r="r" b="b"/>
            <a:pathLst>
              <a:path w="10058400" h="375284">
                <a:moveTo>
                  <a:pt x="10058400" y="374904"/>
                </a:moveTo>
                <a:lnTo>
                  <a:pt x="0" y="374904"/>
                </a:lnTo>
                <a:lnTo>
                  <a:pt x="0" y="0"/>
                </a:lnTo>
                <a:lnTo>
                  <a:pt x="10058400" y="0"/>
                </a:lnTo>
                <a:lnTo>
                  <a:pt x="10058400" y="374904"/>
                </a:lnTo>
                <a:close/>
              </a:path>
            </a:pathLst>
          </a:custGeom>
          <a:solidFill>
            <a:schemeClr val="accent1"/>
          </a:solidFill>
        </p:spPr>
        <p:txBody>
          <a:bodyPr wrap="square" lIns="0" tIns="0" rIns="0" bIns="0" rtlCol="0"/>
          <a:lstStyle/>
          <a:p>
            <a:pPr algn="ctr"/>
            <a:r>
              <a:rPr lang="en-US" sz="2400" b="1" smtClean="0">
                <a:solidFill>
                  <a:schemeClr val="bg1"/>
                </a:solidFill>
                <a:latin typeface="Times New Roman" panose="02020603050405020304" pitchFamily="18" charset="0"/>
                <a:cs typeface="Times New Roman" panose="02020603050405020304" pitchFamily="18" charset="0"/>
              </a:rPr>
              <a:t>GIẢI PHÁP VCHECK – TỔNG QUAN</a:t>
            </a:r>
            <a:endParaRPr sz="24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2" name="Diagram 1"/>
          <p:cNvGraphicFramePr/>
          <p:nvPr>
            <p:extLst>
              <p:ext uri="{D42A27DB-BD31-4B8C-83A1-F6EECF244321}">
                <p14:modId xmlns:p14="http://schemas.microsoft.com/office/powerpoint/2010/main" val="1723351082"/>
              </p:ext>
            </p:extLst>
          </p:nvPr>
        </p:nvGraphicFramePr>
        <p:xfrm>
          <a:off x="-228600" y="609600"/>
          <a:ext cx="6934200" cy="5602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10056" t="22111" r="9498" b="22363"/>
          <a:stretch/>
        </p:blipFill>
        <p:spPr>
          <a:xfrm>
            <a:off x="2171700" y="3067828"/>
            <a:ext cx="2133600" cy="6858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311394343"/>
              </p:ext>
            </p:extLst>
          </p:nvPr>
        </p:nvGraphicFramePr>
        <p:xfrm>
          <a:off x="6426201" y="762000"/>
          <a:ext cx="5359398" cy="5732399"/>
        </p:xfrm>
        <a:graphic>
          <a:graphicData uri="http://schemas.openxmlformats.org/drawingml/2006/table">
            <a:tbl>
              <a:tblPr firstRow="1" bandRow="1">
                <a:tableStyleId>{5C22544A-7EE6-4342-B048-85BDC9FD1C3A}</a:tableStyleId>
              </a:tblPr>
              <a:tblGrid>
                <a:gridCol w="685800">
                  <a:extLst>
                    <a:ext uri="{9D8B030D-6E8A-4147-A177-3AD203B41FA5}">
                      <a16:colId xmlns="" xmlns:a16="http://schemas.microsoft.com/office/drawing/2014/main" val="2112146929"/>
                    </a:ext>
                  </a:extLst>
                </a:gridCol>
                <a:gridCol w="1981200">
                  <a:extLst>
                    <a:ext uri="{9D8B030D-6E8A-4147-A177-3AD203B41FA5}">
                      <a16:colId xmlns="" xmlns:a16="http://schemas.microsoft.com/office/drawing/2014/main" val="777266545"/>
                    </a:ext>
                  </a:extLst>
                </a:gridCol>
                <a:gridCol w="2692398">
                  <a:extLst>
                    <a:ext uri="{9D8B030D-6E8A-4147-A177-3AD203B41FA5}">
                      <a16:colId xmlns="" xmlns:a16="http://schemas.microsoft.com/office/drawing/2014/main" val="225294359"/>
                    </a:ext>
                  </a:extLst>
                </a:gridCol>
              </a:tblGrid>
              <a:tr h="609600">
                <a:tc>
                  <a:txBody>
                    <a:bodyPr/>
                    <a:lstStyle/>
                    <a:p>
                      <a:pPr algn="ctr"/>
                      <a:r>
                        <a:rPr lang="en-US" dirty="0" smtClean="0"/>
                        <a:t>STT</a:t>
                      </a:r>
                      <a:endParaRPr lang="en-US" dirty="0"/>
                    </a:p>
                  </a:txBody>
                  <a:tcPr anchor="ctr"/>
                </a:tc>
                <a:tc>
                  <a:txBody>
                    <a:bodyPr/>
                    <a:lstStyle/>
                    <a:p>
                      <a:pPr algn="ctr"/>
                      <a:r>
                        <a:rPr lang="en-US" smtClean="0"/>
                        <a:t>Nhà</a:t>
                      </a:r>
                      <a:r>
                        <a:rPr lang="en-US" baseline="0" smtClean="0"/>
                        <a:t> cung cấp</a:t>
                      </a:r>
                      <a:endParaRPr lang="en-US"/>
                    </a:p>
                  </a:txBody>
                  <a:tcPr anchor="ctr"/>
                </a:tc>
                <a:tc>
                  <a:txBody>
                    <a:bodyPr/>
                    <a:lstStyle/>
                    <a:p>
                      <a:pPr algn="ctr"/>
                      <a:r>
                        <a:rPr lang="en-US" smtClean="0"/>
                        <a:t>Tính</a:t>
                      </a:r>
                      <a:r>
                        <a:rPr lang="en-US" baseline="0" smtClean="0"/>
                        <a:t> năng</a:t>
                      </a:r>
                      <a:endParaRPr lang="en-US"/>
                    </a:p>
                  </a:txBody>
                  <a:tcPr anchor="ctr"/>
                </a:tc>
                <a:extLst>
                  <a:ext uri="{0D108BD9-81ED-4DB2-BD59-A6C34878D82A}">
                    <a16:rowId xmlns="" xmlns:a16="http://schemas.microsoft.com/office/drawing/2014/main" val="3716791978"/>
                  </a:ext>
                </a:extLst>
              </a:tr>
              <a:tr h="990600">
                <a:tc>
                  <a:txBody>
                    <a:bodyPr/>
                    <a:lstStyle/>
                    <a:p>
                      <a:pPr algn="ctr"/>
                      <a:r>
                        <a:rPr lang="en-US" smtClean="0"/>
                        <a:t>1</a:t>
                      </a:r>
                      <a:endParaRPr lang="en-US"/>
                    </a:p>
                  </a:txBody>
                  <a:tcPr anchor="ctr"/>
                </a:tc>
                <a:tc>
                  <a:txBody>
                    <a:bodyPr/>
                    <a:lstStyle/>
                    <a:p>
                      <a:r>
                        <a:rPr lang="en-US" dirty="0" err="1" smtClean="0"/>
                        <a:t>Viettel</a:t>
                      </a:r>
                      <a:endParaRPr lang="en-US" dirty="0"/>
                    </a:p>
                  </a:txBody>
                  <a:tcPr anchor="ctr"/>
                </a:tc>
                <a:tc>
                  <a:txBody>
                    <a:bodyPr/>
                    <a:lstStyle/>
                    <a:p>
                      <a:r>
                        <a:rPr lang="en-US" smtClean="0"/>
                        <a:t>4 tính</a:t>
                      </a:r>
                      <a:r>
                        <a:rPr lang="en-US" baseline="0" smtClean="0"/>
                        <a:t> năng </a:t>
                      </a:r>
                      <a:r>
                        <a:rPr lang="en-US" smtClean="0"/>
                        <a:t>trong 1</a:t>
                      </a:r>
                    </a:p>
                    <a:p>
                      <a:pPr marL="342900" indent="-342900">
                        <a:buFontTx/>
                        <a:buChar char="-"/>
                      </a:pPr>
                      <a:r>
                        <a:rPr lang="en-US" baseline="0" smtClean="0"/>
                        <a:t>Truy xuất</a:t>
                      </a:r>
                    </a:p>
                    <a:p>
                      <a:pPr marL="342900" indent="-342900">
                        <a:buFontTx/>
                        <a:buChar char="-"/>
                      </a:pPr>
                      <a:r>
                        <a:rPr lang="en-US" baseline="0" smtClean="0"/>
                        <a:t>Chống giả</a:t>
                      </a:r>
                    </a:p>
                    <a:p>
                      <a:pPr marL="342900" indent="-342900">
                        <a:buFontTx/>
                        <a:buChar char="-"/>
                      </a:pPr>
                      <a:r>
                        <a:rPr lang="en-US" baseline="0" smtClean="0"/>
                        <a:t>Bảo hành</a:t>
                      </a:r>
                    </a:p>
                    <a:p>
                      <a:pPr marL="342900" indent="-342900">
                        <a:buFontTx/>
                        <a:buChar char="-"/>
                      </a:pPr>
                      <a:r>
                        <a:rPr lang="en-US" baseline="0" smtClean="0"/>
                        <a:t>Chống tràn hàng</a:t>
                      </a:r>
                      <a:endParaRPr lang="en-US"/>
                    </a:p>
                  </a:txBody>
                  <a:tcPr/>
                </a:tc>
                <a:extLst>
                  <a:ext uri="{0D108BD9-81ED-4DB2-BD59-A6C34878D82A}">
                    <a16:rowId xmlns="" xmlns:a16="http://schemas.microsoft.com/office/drawing/2014/main" val="3427942153"/>
                  </a:ext>
                </a:extLst>
              </a:tr>
              <a:tr h="420509">
                <a:tc>
                  <a:txBody>
                    <a:bodyPr/>
                    <a:lstStyle/>
                    <a:p>
                      <a:pPr algn="ctr"/>
                      <a:r>
                        <a:rPr lang="en-US" smtClean="0"/>
                        <a:t>2</a:t>
                      </a:r>
                      <a:endParaRPr lang="en-US"/>
                    </a:p>
                  </a:txBody>
                  <a:tcPr anchor="ctr"/>
                </a:tc>
                <a:tc>
                  <a:txBody>
                    <a:bodyPr/>
                    <a:lstStyle/>
                    <a:p>
                      <a:r>
                        <a:rPr lang="en-US" smtClean="0"/>
                        <a:t>VNPTCheck</a:t>
                      </a:r>
                      <a:endParaRPr lang="en-US"/>
                    </a:p>
                  </a:txBody>
                  <a:tcPr anchor="ctr"/>
                </a:tc>
                <a:tc>
                  <a:txBody>
                    <a:bodyPr/>
                    <a:lstStyle/>
                    <a:p>
                      <a:r>
                        <a:rPr lang="en-US" smtClean="0"/>
                        <a:t>Chỉ</a:t>
                      </a:r>
                      <a:r>
                        <a:rPr lang="en-US" baseline="0" smtClean="0"/>
                        <a:t> có 2 tính năng:</a:t>
                      </a:r>
                    </a:p>
                    <a:p>
                      <a:pPr marL="342900" indent="-342900">
                        <a:buFontTx/>
                        <a:buChar char="-"/>
                      </a:pPr>
                      <a:r>
                        <a:rPr lang="en-US" baseline="0" smtClean="0"/>
                        <a:t>Truy xuất</a:t>
                      </a:r>
                    </a:p>
                    <a:p>
                      <a:pPr marL="342900" indent="-342900">
                        <a:buFontTx/>
                        <a:buChar char="-"/>
                      </a:pPr>
                      <a:r>
                        <a:rPr lang="en-US" baseline="0" smtClean="0"/>
                        <a:t> Chống giả</a:t>
                      </a:r>
                      <a:endParaRPr lang="en-US"/>
                    </a:p>
                  </a:txBody>
                  <a:tcPr/>
                </a:tc>
                <a:extLst>
                  <a:ext uri="{0D108BD9-81ED-4DB2-BD59-A6C34878D82A}">
                    <a16:rowId xmlns="" xmlns:a16="http://schemas.microsoft.com/office/drawing/2014/main" val="1951424482"/>
                  </a:ext>
                </a:extLst>
              </a:tr>
              <a:tr h="420509">
                <a:tc>
                  <a:txBody>
                    <a:bodyPr/>
                    <a:lstStyle/>
                    <a:p>
                      <a:pPr algn="ctr"/>
                      <a:r>
                        <a:rPr lang="en-US" smtClean="0"/>
                        <a:t>3</a:t>
                      </a:r>
                      <a:endParaRPr lang="en-US"/>
                    </a:p>
                  </a:txBody>
                  <a:tcPr anchor="ctr"/>
                </a:tc>
                <a:tc>
                  <a:txBody>
                    <a:bodyPr/>
                    <a:lstStyle/>
                    <a:p>
                      <a:r>
                        <a:rPr lang="en-US" smtClean="0"/>
                        <a:t>Smartcheck</a:t>
                      </a:r>
                      <a:endParaRPr lang="en-US"/>
                    </a:p>
                  </a:txBody>
                  <a:tcPr anchor="ctr"/>
                </a:tc>
                <a:tc>
                  <a:txBody>
                    <a:bodyPr/>
                    <a:lstStyle/>
                    <a:p>
                      <a:r>
                        <a:rPr lang="en-US" smtClean="0"/>
                        <a:t>Chỉ</a:t>
                      </a:r>
                      <a:r>
                        <a:rPr lang="en-US" baseline="0" smtClean="0"/>
                        <a:t> có 2 tính năng:</a:t>
                      </a:r>
                    </a:p>
                    <a:p>
                      <a:pPr marL="342900" indent="-342900">
                        <a:buFontTx/>
                        <a:buChar char="-"/>
                      </a:pPr>
                      <a:r>
                        <a:rPr lang="en-US" baseline="0" smtClean="0"/>
                        <a:t>Truy xuất</a:t>
                      </a:r>
                    </a:p>
                    <a:p>
                      <a:pPr marL="342900" indent="-342900">
                        <a:buFontTx/>
                        <a:buChar char="-"/>
                      </a:pPr>
                      <a:r>
                        <a:rPr lang="en-US" baseline="0" smtClean="0"/>
                        <a:t> Chống giả</a:t>
                      </a:r>
                      <a:endParaRPr lang="en-US" smtClean="0"/>
                    </a:p>
                  </a:txBody>
                  <a:tcPr/>
                </a:tc>
                <a:extLst>
                  <a:ext uri="{0D108BD9-81ED-4DB2-BD59-A6C34878D82A}">
                    <a16:rowId xmlns="" xmlns:a16="http://schemas.microsoft.com/office/drawing/2014/main" val="3295424599"/>
                  </a:ext>
                </a:extLst>
              </a:tr>
              <a:tr h="420509">
                <a:tc>
                  <a:txBody>
                    <a:bodyPr/>
                    <a:lstStyle/>
                    <a:p>
                      <a:pPr algn="ctr"/>
                      <a:r>
                        <a:rPr lang="en-US" smtClean="0"/>
                        <a:t>4</a:t>
                      </a:r>
                      <a:endParaRPr lang="en-US"/>
                    </a:p>
                  </a:txBody>
                  <a:tcPr anchor="ctr"/>
                </a:tc>
                <a:tc>
                  <a:txBody>
                    <a:bodyPr/>
                    <a:lstStyle/>
                    <a:p>
                      <a:r>
                        <a:rPr lang="en-US" smtClean="0"/>
                        <a:t>VietCheck</a:t>
                      </a:r>
                      <a:endParaRPr lang="en-US"/>
                    </a:p>
                  </a:txBody>
                  <a:tcPr anchor="ctr"/>
                </a:tc>
                <a:tc>
                  <a:txBody>
                    <a:bodyPr/>
                    <a:lstStyle/>
                    <a:p>
                      <a:r>
                        <a:rPr lang="en-US" smtClean="0"/>
                        <a:t>Chỉ</a:t>
                      </a:r>
                      <a:r>
                        <a:rPr lang="en-US" baseline="0" smtClean="0"/>
                        <a:t> có 2 tính năng:</a:t>
                      </a:r>
                    </a:p>
                    <a:p>
                      <a:pPr marL="342900" indent="-342900">
                        <a:buFontTx/>
                        <a:buChar char="-"/>
                      </a:pPr>
                      <a:r>
                        <a:rPr lang="en-US" baseline="0" smtClean="0"/>
                        <a:t>Truy xuất</a:t>
                      </a:r>
                    </a:p>
                    <a:p>
                      <a:pPr marL="342900" indent="-342900">
                        <a:buFontTx/>
                        <a:buChar char="-"/>
                      </a:pPr>
                      <a:r>
                        <a:rPr lang="en-US" baseline="0" smtClean="0"/>
                        <a:t> Chống giả</a:t>
                      </a:r>
                      <a:endParaRPr lang="en-US" smtClean="0"/>
                    </a:p>
                  </a:txBody>
                  <a:tcPr/>
                </a:tc>
                <a:extLst>
                  <a:ext uri="{0D108BD9-81ED-4DB2-BD59-A6C34878D82A}">
                    <a16:rowId xmlns="" xmlns:a16="http://schemas.microsoft.com/office/drawing/2014/main" val="928177200"/>
                  </a:ext>
                </a:extLst>
              </a:tr>
              <a:tr h="420509">
                <a:tc>
                  <a:txBody>
                    <a:bodyPr/>
                    <a:lstStyle/>
                    <a:p>
                      <a:pPr algn="ctr"/>
                      <a:r>
                        <a:rPr lang="en-US" smtClean="0"/>
                        <a:t>5</a:t>
                      </a:r>
                      <a:endParaRPr lang="en-US"/>
                    </a:p>
                  </a:txBody>
                  <a:tcPr anchor="ctr"/>
                </a:tc>
                <a:tc>
                  <a:txBody>
                    <a:bodyPr/>
                    <a:lstStyle/>
                    <a:p>
                      <a:r>
                        <a:rPr lang="en-US" smtClean="0"/>
                        <a:t>VinaCHG</a:t>
                      </a:r>
                      <a:endParaRPr lang="en-US"/>
                    </a:p>
                  </a:txBody>
                  <a:tcPr anchor="ctr"/>
                </a:tc>
                <a:tc>
                  <a:txBody>
                    <a:bodyPr/>
                    <a:lstStyle/>
                    <a:p>
                      <a:r>
                        <a:rPr lang="en-US" smtClean="0"/>
                        <a:t>Chỉ</a:t>
                      </a:r>
                      <a:r>
                        <a:rPr lang="en-US" baseline="0" smtClean="0"/>
                        <a:t> có 2 tính năng:</a:t>
                      </a:r>
                    </a:p>
                    <a:p>
                      <a:pPr marL="342900" indent="-342900">
                        <a:buFontTx/>
                        <a:buChar char="-"/>
                      </a:pPr>
                      <a:r>
                        <a:rPr lang="en-US" baseline="0" smtClean="0"/>
                        <a:t>Truy xuất</a:t>
                      </a:r>
                    </a:p>
                    <a:p>
                      <a:pPr marL="342900" indent="-342900">
                        <a:buFontTx/>
                        <a:buChar char="-"/>
                      </a:pPr>
                      <a:r>
                        <a:rPr lang="en-US" baseline="0" smtClean="0"/>
                        <a:t> Chống giả</a:t>
                      </a:r>
                      <a:endParaRPr lang="en-US" smtClean="0"/>
                    </a:p>
                  </a:txBody>
                  <a:tcPr/>
                </a:tc>
                <a:extLst>
                  <a:ext uri="{0D108BD9-81ED-4DB2-BD59-A6C34878D82A}">
                    <a16:rowId xmlns="" xmlns:a16="http://schemas.microsoft.com/office/drawing/2014/main" val="167158250"/>
                  </a:ext>
                </a:extLst>
              </a:tr>
            </a:tbl>
          </a:graphicData>
        </a:graphic>
      </p:graphicFrame>
    </p:spTree>
    <p:extLst>
      <p:ext uri="{BB962C8B-B14F-4D97-AF65-F5344CB8AC3E}">
        <p14:creationId xmlns:p14="http://schemas.microsoft.com/office/powerpoint/2010/main" val="8848732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E2E6EB0-D8A1-412B-ABEA-7A35604D9AC4}" type="slidenum">
              <a:rPr lang="en-US" smtClean="0">
                <a:latin typeface="Times New Roman" panose="02020603050405020304" pitchFamily="18" charset="0"/>
                <a:cs typeface="Times New Roman" panose="02020603050405020304" pitchFamily="18" charset="0"/>
              </a:rPr>
              <a:t>4</a:t>
            </a:fld>
            <a:endParaRPr lang="en-US">
              <a:latin typeface="Times New Roman" panose="02020603050405020304" pitchFamily="18" charset="0"/>
              <a:cs typeface="Times New Roman" panose="02020603050405020304" pitchFamily="18" charset="0"/>
            </a:endParaRPr>
          </a:p>
        </p:txBody>
      </p:sp>
      <p:sp>
        <p:nvSpPr>
          <p:cNvPr id="3" name="object 41">
            <a:extLst>
              <a:ext uri="{FF2B5EF4-FFF2-40B4-BE49-F238E27FC236}">
                <a16:creationId xmlns="" xmlns:a16="http://schemas.microsoft.com/office/drawing/2014/main" id="{FC6F6453-B2F5-4C11-81D5-4672DD424672}"/>
              </a:ext>
            </a:extLst>
          </p:cNvPr>
          <p:cNvSpPr/>
          <p:nvPr/>
        </p:nvSpPr>
        <p:spPr>
          <a:xfrm>
            <a:off x="0" y="0"/>
            <a:ext cx="12192000" cy="536076"/>
          </a:xfrm>
          <a:custGeom>
            <a:avLst/>
            <a:gdLst/>
            <a:ahLst/>
            <a:cxnLst/>
            <a:rect l="l" t="t" r="r" b="b"/>
            <a:pathLst>
              <a:path w="10058400" h="375284">
                <a:moveTo>
                  <a:pt x="10058400" y="374904"/>
                </a:moveTo>
                <a:lnTo>
                  <a:pt x="0" y="374904"/>
                </a:lnTo>
                <a:lnTo>
                  <a:pt x="0" y="0"/>
                </a:lnTo>
                <a:lnTo>
                  <a:pt x="10058400" y="0"/>
                </a:lnTo>
                <a:lnTo>
                  <a:pt x="10058400" y="374904"/>
                </a:lnTo>
                <a:close/>
              </a:path>
            </a:pathLst>
          </a:custGeom>
          <a:solidFill>
            <a:schemeClr val="accent1"/>
          </a:solidFill>
        </p:spPr>
        <p:txBody>
          <a:bodyPr wrap="square" lIns="0" tIns="0" rIns="0" bIns="0" rtlCol="0"/>
          <a:lstStyle/>
          <a:p>
            <a:pPr algn="ctr"/>
            <a:r>
              <a:rPr lang="en-US" sz="2400" b="1" smtClean="0">
                <a:solidFill>
                  <a:schemeClr val="bg1"/>
                </a:solidFill>
                <a:latin typeface="Times New Roman" panose="02020603050405020304" pitchFamily="18" charset="0"/>
                <a:cs typeface="Times New Roman" panose="02020603050405020304" pitchFamily="18" charset="0"/>
              </a:rPr>
              <a:t>VẤN NẠN HÀNG GIẢ, HÀNG NHÁI, THIẾU THÔNG TIN VỀ SẢN PHẨM</a:t>
            </a:r>
            <a:endParaRPr sz="2400" b="1"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7086600" y="976390"/>
            <a:ext cx="4114800" cy="1995410"/>
          </a:xfrm>
          <a:prstGeom prst="rect">
            <a:avLst/>
          </a:prstGeom>
        </p:spPr>
        <p:txBody>
          <a:bodyPr vert="horz" lIns="91440" tIns="45720" rIns="91440" bIns="45720" rtlCol="0">
            <a:noAutofit/>
          </a:bodyPr>
          <a:lstStyle/>
          <a:p>
            <a:pPr marL="228600" indent="-228600">
              <a:lnSpc>
                <a:spcPct val="110000"/>
              </a:lnSpc>
              <a:spcBef>
                <a:spcPts val="600"/>
              </a:spcBef>
              <a:spcAft>
                <a:spcPts val="600"/>
              </a:spcAft>
              <a:buFont typeface="Wingdings" pitchFamily="2" charset="2"/>
              <a:buChar char="v"/>
            </a:pP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&gt; 10 </a:t>
            </a:r>
            <a:r>
              <a:rPr lang="en-US" sz="2400" b="1" dirty="0" err="1">
                <a:solidFill>
                  <a:srgbClr val="FF0000"/>
                </a:solidFill>
                <a:latin typeface="Times New Roman" panose="02020603050405020304" pitchFamily="18" charset="0"/>
                <a:cs typeface="Times New Roman" panose="02020603050405020304" pitchFamily="18" charset="0"/>
              </a:rPr>
              <a:t>triệu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USD/</a:t>
            </a:r>
            <a:r>
              <a:rPr lang="en-US" sz="2400" b="1" dirty="0" err="1" smtClean="0">
                <a:solidFill>
                  <a:srgbClr val="FF0000"/>
                </a:solidFill>
                <a:latin typeface="Times New Roman" panose="02020603050405020304" pitchFamily="18" charset="0"/>
                <a:cs typeface="Times New Roman" panose="02020603050405020304" pitchFamily="18" charset="0"/>
              </a:rPr>
              <a:t>tháng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nhập</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rau</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củ</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quả</a:t>
            </a:r>
            <a:r>
              <a:rPr lang="en-US" sz="2400" dirty="0" smtClean="0">
                <a:solidFill>
                  <a:srgbClr val="002060"/>
                </a:solidFill>
                <a:latin typeface="Times New Roman" panose="02020603050405020304" pitchFamily="18" charset="0"/>
                <a:cs typeface="Times New Roman" panose="02020603050405020304" pitchFamily="18" charset="0"/>
              </a:rPr>
              <a:t> Trung Quốc </a:t>
            </a:r>
            <a:r>
              <a:rPr lang="en-US" sz="2400" dirty="0" err="1" smtClean="0">
                <a:solidFill>
                  <a:srgbClr val="002060"/>
                </a:solidFill>
                <a:latin typeface="Times New Roman" panose="02020603050405020304" pitchFamily="18" charset="0"/>
                <a:cs typeface="Times New Roman" panose="02020603050405020304" pitchFamily="18" charset="0"/>
              </a:rPr>
              <a:t>và</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bán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ra</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thị</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trường</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đội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lốt</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hàng</a:t>
            </a:r>
            <a:r>
              <a:rPr lang="en-US" sz="2400" dirty="0" smtClean="0">
                <a:solidFill>
                  <a:srgbClr val="002060"/>
                </a:solidFill>
                <a:latin typeface="Times New Roman" panose="02020603050405020304" pitchFamily="18" charset="0"/>
                <a:cs typeface="Times New Roman" panose="02020603050405020304" pitchFamily="18" charset="0"/>
              </a:rPr>
              <a:t> Việt Nam</a:t>
            </a:r>
            <a:endParaRPr lang="en-US" sz="2400" i="1" dirty="0" smtClean="0">
              <a:solidFill>
                <a:srgbClr val="002060"/>
              </a:solidFill>
              <a:latin typeface="Times New Roman" panose="02020603050405020304" pitchFamily="18" charset="0"/>
              <a:cs typeface="Times New Roman" panose="02020603050405020304" pitchFamily="18" charset="0"/>
            </a:endParaRPr>
          </a:p>
          <a:p>
            <a:pPr marL="228600" algn="just">
              <a:lnSpc>
                <a:spcPct val="110000"/>
              </a:lnSpc>
              <a:spcBef>
                <a:spcPts val="1200"/>
              </a:spcBef>
              <a:spcAft>
                <a:spcPts val="1200"/>
              </a:spcAft>
            </a:pP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778178" y="4386899"/>
            <a:ext cx="10880421" cy="1792511"/>
          </a:xfrm>
          <a:prstGeom prst="rect">
            <a:avLst/>
          </a:prstGeom>
        </p:spPr>
        <p:txBody>
          <a:bodyPr vert="horz" lIns="91440" tIns="45720" rIns="91440" bIns="45720" rtlCol="0">
            <a:noAutofit/>
          </a:bodyPr>
          <a:lstStyle/>
          <a:p>
            <a:pPr marL="685800" indent="-457200" algn="just">
              <a:lnSpc>
                <a:spcPct val="110000"/>
              </a:lnSpc>
              <a:spcBef>
                <a:spcPts val="600"/>
              </a:spcBef>
              <a:spcAft>
                <a:spcPts val="600"/>
              </a:spcAft>
              <a:buFont typeface="Wingdings" pitchFamily="2" charset="2"/>
              <a:buChar char="v"/>
            </a:pPr>
            <a:r>
              <a:rPr lang="en-US" sz="2400" dirty="0">
                <a:solidFill>
                  <a:srgbClr val="002060"/>
                </a:solidFill>
                <a:latin typeface="Times New Roman" panose="02020603050405020304" pitchFamily="18" charset="0"/>
                <a:cs typeface="Times New Roman" panose="02020603050405020304" pitchFamily="18" charset="0"/>
              </a:rPr>
              <a:t>N</a:t>
            </a:r>
            <a:r>
              <a:rPr lang="vi-VN" sz="2400" dirty="0">
                <a:solidFill>
                  <a:srgbClr val="002060"/>
                </a:solidFill>
                <a:latin typeface="Times New Roman" panose="02020603050405020304" pitchFamily="18" charset="0"/>
                <a:cs typeface="Times New Roman" panose="02020603050405020304" pitchFamily="18" charset="0"/>
              </a:rPr>
              <a:t>ông sản Trung Quốc đang chiếm </a:t>
            </a:r>
            <a:r>
              <a:rPr lang="vi-VN" sz="2400" b="1" dirty="0">
                <a:solidFill>
                  <a:srgbClr val="FF0000"/>
                </a:solidFill>
                <a:latin typeface="Times New Roman" panose="02020603050405020304" pitchFamily="18" charset="0"/>
                <a:cs typeface="Times New Roman" panose="02020603050405020304" pitchFamily="18" charset="0"/>
              </a:rPr>
              <a:t>hơn 70% thị phần </a:t>
            </a:r>
            <a:r>
              <a:rPr lang="vi-VN" sz="2400" dirty="0">
                <a:solidFill>
                  <a:srgbClr val="002060"/>
                </a:solidFill>
                <a:latin typeface="Times New Roman" panose="02020603050405020304" pitchFamily="18" charset="0"/>
                <a:cs typeface="Times New Roman" panose="02020603050405020304" pitchFamily="18" charset="0"/>
              </a:rPr>
              <a:t>đối với một số mặt hàng ôn đới </a:t>
            </a:r>
            <a:r>
              <a:rPr lang="en-US" sz="2400" dirty="0">
                <a:solidFill>
                  <a:srgbClr val="002060"/>
                </a:solidFill>
                <a:latin typeface="Times New Roman" panose="02020603050405020304" pitchFamily="18" charset="0"/>
                <a:cs typeface="Times New Roman" panose="02020603050405020304" pitchFamily="18" charset="0"/>
              </a:rPr>
              <a:t>(</a:t>
            </a:r>
            <a:r>
              <a:rPr lang="vi-VN" sz="2400" dirty="0">
                <a:solidFill>
                  <a:srgbClr val="002060"/>
                </a:solidFill>
                <a:latin typeface="Times New Roman" panose="02020603050405020304" pitchFamily="18" charset="0"/>
                <a:cs typeface="Times New Roman" panose="02020603050405020304" pitchFamily="18" charset="0"/>
              </a:rPr>
              <a:t>thế mạnh của Đà Lạt trước đây</a:t>
            </a:r>
            <a:r>
              <a:rPr lang="en-US" sz="2400" dirty="0">
                <a:solidFill>
                  <a:srgbClr val="002060"/>
                </a:solidFill>
                <a:latin typeface="Times New Roman" panose="02020603050405020304" pitchFamily="18" charset="0"/>
                <a:cs typeface="Times New Roman" panose="02020603050405020304" pitchFamily="18" charset="0"/>
              </a:rPr>
              <a:t>)</a:t>
            </a:r>
            <a:r>
              <a:rPr lang="vi-VN" sz="2400" dirty="0">
                <a:solidFill>
                  <a:srgbClr val="002060"/>
                </a:solidFill>
                <a:latin typeface="Times New Roman" panose="02020603050405020304" pitchFamily="18" charset="0"/>
                <a:cs typeface="Times New Roman" panose="02020603050405020304" pitchFamily="18" charset="0"/>
              </a:rPr>
              <a:t>. </a:t>
            </a:r>
            <a:endParaRPr lang="en-US" sz="2400" dirty="0" smtClean="0">
              <a:solidFill>
                <a:srgbClr val="002060"/>
              </a:solidFill>
              <a:latin typeface="Times New Roman" panose="02020603050405020304" pitchFamily="18" charset="0"/>
              <a:cs typeface="Times New Roman" panose="02020603050405020304" pitchFamily="18" charset="0"/>
            </a:endParaRPr>
          </a:p>
          <a:p>
            <a:pPr marL="685800" indent="-457200" algn="just">
              <a:lnSpc>
                <a:spcPct val="110000"/>
              </a:lnSpc>
              <a:spcBef>
                <a:spcPts val="600"/>
              </a:spcBef>
              <a:spcAft>
                <a:spcPts val="600"/>
              </a:spcAft>
              <a:buFont typeface="Wingdings" pitchFamily="2" charset="2"/>
              <a:buChar char="v"/>
            </a:pPr>
            <a:r>
              <a:rPr lang="vi-VN" sz="2400" dirty="0">
                <a:solidFill>
                  <a:srgbClr val="002060"/>
                </a:solidFill>
                <a:latin typeface="Times New Roman" panose="02020603050405020304" pitchFamily="18" charset="0"/>
                <a:cs typeface="Times New Roman" panose="02020603050405020304" pitchFamily="18" charset="0"/>
              </a:rPr>
              <a:t>Việt Nam có khoảng 1.000 sản phẩm nông sản nổi tiếng nhưng </a:t>
            </a:r>
            <a:r>
              <a:rPr lang="vi-VN" sz="2400" dirty="0">
                <a:solidFill>
                  <a:srgbClr val="FF0000"/>
                </a:solidFill>
                <a:latin typeface="Times New Roman" panose="02020603050405020304" pitchFamily="18" charset="0"/>
                <a:cs typeface="Times New Roman" panose="02020603050405020304" pitchFamily="18" charset="0"/>
              </a:rPr>
              <a:t>chỉ có </a:t>
            </a:r>
            <a:r>
              <a:rPr lang="vi-VN" sz="2400" b="1" dirty="0">
                <a:solidFill>
                  <a:srgbClr val="FF0000"/>
                </a:solidFill>
                <a:latin typeface="Times New Roman" panose="02020603050405020304" pitchFamily="18" charset="0"/>
                <a:cs typeface="Times New Roman" panose="02020603050405020304" pitchFamily="18" charset="0"/>
              </a:rPr>
              <a:t>136</a:t>
            </a:r>
            <a:r>
              <a:rPr lang="vi-VN" sz="2400" dirty="0">
                <a:solidFill>
                  <a:srgbClr val="002060"/>
                </a:solidFill>
                <a:latin typeface="Times New Roman" panose="02020603050405020304" pitchFamily="18" charset="0"/>
                <a:cs typeface="Times New Roman" panose="02020603050405020304" pitchFamily="18" charset="0"/>
              </a:rPr>
              <a:t> thương hiệu đăng ký được quyền bảo hộ cho nhãn hiệu của mình</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728670"/>
            <a:ext cx="4619625" cy="2717544"/>
          </a:xfrm>
          <a:prstGeom prst="rect">
            <a:avLst/>
          </a:prstGeom>
        </p:spPr>
      </p:pic>
      <p:sp>
        <p:nvSpPr>
          <p:cNvPr id="12" name="Rectangle 11"/>
          <p:cNvSpPr/>
          <p:nvPr/>
        </p:nvSpPr>
        <p:spPr>
          <a:xfrm>
            <a:off x="1063166" y="3638808"/>
            <a:ext cx="6633034" cy="307777"/>
          </a:xfrm>
          <a:prstGeom prst="rect">
            <a:avLst/>
          </a:prstGeom>
        </p:spPr>
        <p:txBody>
          <a:bodyPr wrap="none">
            <a:spAutoFit/>
          </a:bodyPr>
          <a:lstStyle/>
          <a:p>
            <a:r>
              <a:rPr lang="vi-VN" sz="1400" i="1"/>
              <a:t>Khoai tây Trung Quốc đang được tiểu thương chợ nông sản Đà Lạt nhuộm đất đỏ</a:t>
            </a:r>
            <a:endParaRPr lang="en-US" sz="1400" i="1"/>
          </a:p>
        </p:txBody>
      </p:sp>
    </p:spTree>
    <p:extLst>
      <p:ext uri="{BB962C8B-B14F-4D97-AF65-F5344CB8AC3E}">
        <p14:creationId xmlns:p14="http://schemas.microsoft.com/office/powerpoint/2010/main" val="5113167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E2E6EB0-D8A1-412B-ABEA-7A35604D9AC4}" type="slidenum">
              <a:rPr lang="en-US" smtClean="0">
                <a:latin typeface="Times New Roman" panose="02020603050405020304" pitchFamily="18" charset="0"/>
                <a:cs typeface="Times New Roman" panose="02020603050405020304" pitchFamily="18" charset="0"/>
              </a:rPr>
              <a:t>5</a:t>
            </a:fld>
            <a:endParaRPr lang="en-US">
              <a:latin typeface="Times New Roman" panose="02020603050405020304" pitchFamily="18" charset="0"/>
              <a:cs typeface="Times New Roman" panose="02020603050405020304" pitchFamily="18" charset="0"/>
            </a:endParaRPr>
          </a:p>
        </p:txBody>
      </p:sp>
      <p:sp>
        <p:nvSpPr>
          <p:cNvPr id="3" name="object 41">
            <a:extLst>
              <a:ext uri="{FF2B5EF4-FFF2-40B4-BE49-F238E27FC236}">
                <a16:creationId xmlns="" xmlns:a16="http://schemas.microsoft.com/office/drawing/2014/main" id="{FC6F6453-B2F5-4C11-81D5-4672DD424672}"/>
              </a:ext>
            </a:extLst>
          </p:cNvPr>
          <p:cNvSpPr/>
          <p:nvPr/>
        </p:nvSpPr>
        <p:spPr>
          <a:xfrm>
            <a:off x="0" y="0"/>
            <a:ext cx="12192000" cy="536076"/>
          </a:xfrm>
          <a:custGeom>
            <a:avLst/>
            <a:gdLst/>
            <a:ahLst/>
            <a:cxnLst/>
            <a:rect l="l" t="t" r="r" b="b"/>
            <a:pathLst>
              <a:path w="10058400" h="375284">
                <a:moveTo>
                  <a:pt x="10058400" y="374904"/>
                </a:moveTo>
                <a:lnTo>
                  <a:pt x="0" y="374904"/>
                </a:lnTo>
                <a:lnTo>
                  <a:pt x="0" y="0"/>
                </a:lnTo>
                <a:lnTo>
                  <a:pt x="10058400" y="0"/>
                </a:lnTo>
                <a:lnTo>
                  <a:pt x="10058400" y="374904"/>
                </a:lnTo>
                <a:close/>
              </a:path>
            </a:pathLst>
          </a:custGeom>
          <a:solidFill>
            <a:schemeClr val="accent1"/>
          </a:solidFill>
        </p:spPr>
        <p:txBody>
          <a:bodyPr wrap="square" lIns="0" tIns="0" rIns="0" bIns="0" rtlCol="0"/>
          <a:lstStyle/>
          <a:p>
            <a:pPr algn="ctr"/>
            <a:r>
              <a:rPr lang="en-US" sz="2400" b="1">
                <a:solidFill>
                  <a:schemeClr val="bg1"/>
                </a:solidFill>
                <a:latin typeface="Times New Roman" panose="02020603050405020304" pitchFamily="18" charset="0"/>
                <a:cs typeface="Times New Roman" panose="02020603050405020304" pitchFamily="18" charset="0"/>
              </a:rPr>
              <a:t>VẤN NẠN HÀNG GIẢ, HÀNG NHÁI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0" name="Title 1"/>
          <p:cNvSpPr txBox="1">
            <a:spLocks/>
          </p:cNvSpPr>
          <p:nvPr/>
        </p:nvSpPr>
        <p:spPr>
          <a:xfrm>
            <a:off x="228600" y="774103"/>
            <a:ext cx="9525000" cy="5370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10000"/>
              </a:lnSpc>
              <a:spcBef>
                <a:spcPts val="0"/>
              </a:spcBef>
              <a:spcAft>
                <a:spcPts val="600"/>
              </a:spcAft>
            </a:pPr>
            <a:r>
              <a:rPr lang="en-US" sz="2400" b="1" dirty="0" err="1">
                <a:solidFill>
                  <a:srgbClr val="0070C0"/>
                </a:solidFill>
                <a:latin typeface="Times New Roman" panose="02020603050405020304" pitchFamily="18" charset="0"/>
                <a:ea typeface="+mn-ea"/>
                <a:cs typeface="Times New Roman" panose="02020603050405020304" pitchFamily="18" charset="0"/>
              </a:rPr>
              <a:t>Bất</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cứ</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mặt</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hàng</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nào</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err="1">
                <a:solidFill>
                  <a:srgbClr val="0070C0"/>
                </a:solidFill>
                <a:latin typeface="Times New Roman" panose="02020603050405020304" pitchFamily="18" charset="0"/>
                <a:ea typeface="+mn-ea"/>
                <a:cs typeface="Times New Roman" panose="02020603050405020304" pitchFamily="18" charset="0"/>
              </a:rPr>
              <a:t>cũng</a:t>
            </a:r>
            <a:r>
              <a:rPr lang="en-US" sz="2400" b="1">
                <a:solidFill>
                  <a:srgbClr val="0070C0"/>
                </a:solidFill>
                <a:latin typeface="Times New Roman" panose="02020603050405020304" pitchFamily="18" charset="0"/>
                <a:ea typeface="+mn-ea"/>
                <a:cs typeface="Times New Roman" panose="02020603050405020304" pitchFamily="18" charset="0"/>
              </a:rPr>
              <a:t> </a:t>
            </a:r>
            <a:r>
              <a:rPr lang="en-US" sz="2400" b="1" smtClean="0">
                <a:solidFill>
                  <a:srgbClr val="0070C0"/>
                </a:solidFill>
                <a:latin typeface="Times New Roman" panose="02020603050405020304" pitchFamily="18" charset="0"/>
                <a:ea typeface="+mn-ea"/>
                <a:cs typeface="Times New Roman" panose="02020603050405020304" pitchFamily="18" charset="0"/>
              </a:rPr>
              <a:t>có thể bị </a:t>
            </a:r>
            <a:r>
              <a:rPr lang="en-US" sz="2400" b="1" err="1">
                <a:solidFill>
                  <a:srgbClr val="FF0000"/>
                </a:solidFill>
                <a:latin typeface="Times New Roman" panose="02020603050405020304" pitchFamily="18" charset="0"/>
                <a:ea typeface="+mn-ea"/>
                <a:cs typeface="Times New Roman" panose="02020603050405020304" pitchFamily="18" charset="0"/>
              </a:rPr>
              <a:t>làm</a:t>
            </a:r>
            <a:r>
              <a:rPr lang="en-US" sz="2400" b="1">
                <a:solidFill>
                  <a:srgbClr val="FF0000"/>
                </a:solidFill>
                <a:latin typeface="Times New Roman" panose="02020603050405020304" pitchFamily="18" charset="0"/>
                <a:ea typeface="+mn-ea"/>
                <a:cs typeface="Times New Roman" panose="02020603050405020304" pitchFamily="18" charset="0"/>
              </a:rPr>
              <a:t> </a:t>
            </a:r>
            <a:r>
              <a:rPr lang="en-US" sz="2400" b="1" smtClean="0">
                <a:solidFill>
                  <a:srgbClr val="FF0000"/>
                </a:solidFill>
                <a:latin typeface="Times New Roman" panose="02020603050405020304" pitchFamily="18" charset="0"/>
                <a:ea typeface="+mn-ea"/>
                <a:cs typeface="Times New Roman" panose="02020603050405020304" pitchFamily="18" charset="0"/>
              </a:rPr>
              <a:t>giả, làm nhái...</a:t>
            </a:r>
            <a:endParaRPr lang="en-US" sz="2400" b="1" dirty="0">
              <a:solidFill>
                <a:srgbClr val="FF0000"/>
              </a:solidFill>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1578747"/>
            <a:ext cx="3662839" cy="2075586"/>
          </a:xfrm>
          <a:prstGeom prst="rect">
            <a:avLst/>
          </a:prstGeom>
        </p:spPr>
      </p:pic>
      <p:pic>
        <p:nvPicPr>
          <p:cNvPr id="12" name="Picture 6" descr="http://trangdahieuqua.com/uploads/images/hangthat_hanggia-a159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048"/>
          <a:stretch/>
        </p:blipFill>
        <p:spPr bwMode="auto">
          <a:xfrm>
            <a:off x="397877" y="1591420"/>
            <a:ext cx="3564523" cy="20629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299" y="4312072"/>
            <a:ext cx="3548101" cy="1967636"/>
          </a:xfrm>
          <a:prstGeom prst="rect">
            <a:avLst/>
          </a:prstGeom>
        </p:spPr>
      </p:pic>
      <p:pic>
        <p:nvPicPr>
          <p:cNvPr id="14" name="Picture 13"/>
          <p:cNvPicPr>
            <a:picLocks noChangeAspect="1"/>
          </p:cNvPicPr>
          <p:nvPr/>
        </p:nvPicPr>
        <p:blipFill>
          <a:blip r:embed="rId5" cstate="print"/>
          <a:stretch>
            <a:fillRect/>
          </a:stretch>
        </p:blipFill>
        <p:spPr>
          <a:xfrm>
            <a:off x="4408293" y="4312072"/>
            <a:ext cx="3674146" cy="1986463"/>
          </a:xfrm>
          <a:prstGeom prst="rect">
            <a:avLst/>
          </a:prstGeom>
        </p:spPr>
      </p:pic>
      <p:pic>
        <p:nvPicPr>
          <p:cNvPr id="1026" name="Picture 2" descr="Hành vi sản xuất hàng giả mạo nhãn, bao bì hàng hóa – Tư Vấn Luậ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1376" y="1591420"/>
            <a:ext cx="3300659" cy="20629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uê thám tử điều tra hàng giả, hàng nhái kém chất lượng - thamtutamgia.co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28333" y="4280649"/>
            <a:ext cx="3233702" cy="199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1270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E2E6EB0-D8A1-412B-ABEA-7A35604D9AC4}" type="slidenum">
              <a:rPr lang="en-US" smtClean="0">
                <a:latin typeface="Times New Roman" panose="02020603050405020304" pitchFamily="18" charset="0"/>
                <a:cs typeface="Times New Roman" panose="02020603050405020304" pitchFamily="18" charset="0"/>
              </a:rPr>
              <a:t>6</a:t>
            </a:fld>
            <a:endParaRPr lang="en-US">
              <a:latin typeface="Times New Roman" panose="02020603050405020304" pitchFamily="18" charset="0"/>
              <a:cs typeface="Times New Roman" panose="02020603050405020304" pitchFamily="18" charset="0"/>
            </a:endParaRPr>
          </a:p>
        </p:txBody>
      </p:sp>
      <p:sp>
        <p:nvSpPr>
          <p:cNvPr id="3" name="object 41">
            <a:extLst>
              <a:ext uri="{FF2B5EF4-FFF2-40B4-BE49-F238E27FC236}">
                <a16:creationId xmlns="" xmlns:a16="http://schemas.microsoft.com/office/drawing/2014/main" id="{FC6F6453-B2F5-4C11-81D5-4672DD424672}"/>
              </a:ext>
            </a:extLst>
          </p:cNvPr>
          <p:cNvSpPr/>
          <p:nvPr/>
        </p:nvSpPr>
        <p:spPr>
          <a:xfrm>
            <a:off x="0" y="0"/>
            <a:ext cx="12192000" cy="536076"/>
          </a:xfrm>
          <a:custGeom>
            <a:avLst/>
            <a:gdLst/>
            <a:ahLst/>
            <a:cxnLst/>
            <a:rect l="l" t="t" r="r" b="b"/>
            <a:pathLst>
              <a:path w="10058400" h="375284">
                <a:moveTo>
                  <a:pt x="10058400" y="374904"/>
                </a:moveTo>
                <a:lnTo>
                  <a:pt x="0" y="374904"/>
                </a:lnTo>
                <a:lnTo>
                  <a:pt x="0" y="0"/>
                </a:lnTo>
                <a:lnTo>
                  <a:pt x="10058400" y="0"/>
                </a:lnTo>
                <a:lnTo>
                  <a:pt x="10058400" y="374904"/>
                </a:lnTo>
                <a:close/>
              </a:path>
            </a:pathLst>
          </a:custGeom>
          <a:solidFill>
            <a:schemeClr val="accent1"/>
          </a:solidFill>
        </p:spPr>
        <p:txBody>
          <a:bodyPr wrap="square" lIns="0" tIns="0" rIns="0" bIns="0" rtlCol="0"/>
          <a:lstStyle/>
          <a:p>
            <a:pPr algn="ctr"/>
            <a:r>
              <a:rPr lang="en-US" sz="2400" b="1" smtClean="0">
                <a:solidFill>
                  <a:schemeClr val="bg1"/>
                </a:solidFill>
                <a:latin typeface="Times New Roman" panose="02020603050405020304" pitchFamily="18" charset="0"/>
                <a:cs typeface="Times New Roman" panose="02020603050405020304" pitchFamily="18" charset="0"/>
              </a:rPr>
              <a:t>CÁC LOẠI TEM CHỐNG GIẢ TRÊN THỊ TRƯỜNG</a:t>
            </a:r>
            <a:endParaRPr sz="2400" b="1" dirty="0">
              <a:solidFill>
                <a:schemeClr val="bg1"/>
              </a:solidFill>
              <a:latin typeface="Times New Roman" panose="02020603050405020304" pitchFamily="18" charset="0"/>
              <a:cs typeface="Times New Roman" panose="02020603050405020304" pitchFamily="18" charset="0"/>
            </a:endParaRPr>
          </a:p>
        </p:txBody>
      </p:sp>
      <p:sp>
        <p:nvSpPr>
          <p:cNvPr id="4" name="Slide Number Placeholder 5"/>
          <p:cNvSpPr txBox="1">
            <a:spLocks/>
          </p:cNvSpPr>
          <p:nvPr/>
        </p:nvSpPr>
        <p:spPr>
          <a:xfrm>
            <a:off x="7265637" y="672519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Sarabun" panose="00000500000000000000" pitchFamily="2" charset="-34"/>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8E8D36-33CD-40EF-B8AC-F6CB419A3738}" type="slidenum">
              <a:rPr lang="en-US" smtClean="0"/>
              <a:pPr/>
              <a:t>6</a:t>
            </a:fld>
            <a:endParaRPr lang="en-US"/>
          </a:p>
        </p:txBody>
      </p:sp>
      <p:sp>
        <p:nvSpPr>
          <p:cNvPr id="36" name="Content Placeholder 2"/>
          <p:cNvSpPr txBox="1">
            <a:spLocks/>
          </p:cNvSpPr>
          <p:nvPr/>
        </p:nvSpPr>
        <p:spPr>
          <a:xfrm>
            <a:off x="850450" y="844232"/>
            <a:ext cx="4600772" cy="5877245"/>
          </a:xfrm>
          <a:prstGeom prst="rect">
            <a:avLst/>
          </a:prstGeom>
        </p:spPr>
        <p:txBody>
          <a:bodyPr>
            <a:normAutofit/>
          </a:bodyPr>
          <a:lstStyle>
            <a:lvl1pPr marL="228606" indent="-228606" algn="l" defTabSz="914423" rtl="0" eaLnBrk="1" latinLnBrk="0" hangingPunct="1">
              <a:lnSpc>
                <a:spcPct val="90000"/>
              </a:lnSpc>
              <a:spcBef>
                <a:spcPts val="1001"/>
              </a:spcBef>
              <a:buFont typeface="Arial" panose="020B0604020202020204" pitchFamily="34" charset="0"/>
              <a:buChar char="•"/>
              <a:defRPr sz="2800" kern="1200">
                <a:solidFill>
                  <a:schemeClr val="tx1"/>
                </a:solidFill>
                <a:latin typeface="Sarabun" panose="00000500000000000000" pitchFamily="2" charset="-34"/>
                <a:ea typeface="+mn-ea"/>
                <a:cs typeface="+mn-cs"/>
              </a:defRPr>
            </a:lvl1pPr>
            <a:lvl2pPr marL="685818" indent="-228606"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Sarabun" panose="00000500000000000000" pitchFamily="2" charset="-34"/>
                <a:ea typeface="+mn-ea"/>
                <a:cs typeface="+mn-cs"/>
              </a:defRPr>
            </a:lvl2pPr>
            <a:lvl3pPr marL="1143029" indent="-228606"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Sarabun" panose="00000500000000000000" pitchFamily="2" charset="-34"/>
                <a:ea typeface="+mn-ea"/>
                <a:cs typeface="+mn-cs"/>
              </a:defRPr>
            </a:lvl3pPr>
            <a:lvl4pPr marL="1600241"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Sarabun" panose="00000500000000000000" pitchFamily="2" charset="-34"/>
                <a:ea typeface="+mn-ea"/>
                <a:cs typeface="+mn-cs"/>
              </a:defRPr>
            </a:lvl4pPr>
            <a:lvl5pPr marL="2057452"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Sarabun" panose="00000500000000000000" pitchFamily="2" charset="-34"/>
                <a:ea typeface="+mn-ea"/>
                <a:cs typeface="+mn-cs"/>
              </a:defRPr>
            </a:lvl5pPr>
            <a:lvl6pPr marL="2514663"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solidFill>
                  <a:srgbClr val="FF0000"/>
                </a:solidFill>
                <a:latin typeface="Times New Roman" panose="02020603050405020304" pitchFamily="18" charset="0"/>
                <a:cs typeface="Times New Roman" panose="02020603050405020304" pitchFamily="18" charset="0"/>
              </a:rPr>
              <a:t>Tem </a:t>
            </a:r>
            <a:r>
              <a:rPr lang="en-US" sz="2000" dirty="0" err="1" smtClean="0">
                <a:solidFill>
                  <a:srgbClr val="FF0000"/>
                </a:solidFill>
                <a:latin typeface="Times New Roman" panose="02020603050405020304" pitchFamily="18" charset="0"/>
                <a:cs typeface="Times New Roman" panose="02020603050405020304" pitchFamily="18" charset="0"/>
              </a:rPr>
              <a:t>chống</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hàng</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giả</a:t>
            </a:r>
            <a:r>
              <a:rPr lang="en-US" sz="2000" dirty="0" smtClean="0">
                <a:solidFill>
                  <a:srgbClr val="FF0000"/>
                </a:solidFill>
                <a:latin typeface="Times New Roman" panose="02020603050405020304" pitchFamily="18" charset="0"/>
                <a:cs typeface="Times New Roman" panose="02020603050405020304" pitchFamily="18" charset="0"/>
              </a:rPr>
              <a:t> (in </a:t>
            </a:r>
            <a:r>
              <a:rPr lang="en-US" sz="2000" dirty="0" err="1" smtClean="0">
                <a:solidFill>
                  <a:srgbClr val="FF0000"/>
                </a:solidFill>
                <a:latin typeface="Times New Roman" panose="02020603050405020304" pitchFamily="18" charset="0"/>
                <a:cs typeface="Times New Roman" panose="02020603050405020304" pitchFamily="18" charset="0"/>
              </a:rPr>
              <a:t>giấy</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thông</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thường</a:t>
            </a:r>
            <a:r>
              <a:rPr lang="en-US" sz="2000" dirty="0" smtClean="0">
                <a:solidFill>
                  <a:srgbClr val="FF0000"/>
                </a:solidFill>
                <a:latin typeface="Times New Roman" panose="02020603050405020304" pitchFamily="18" charset="0"/>
                <a:cs typeface="Times New Roman" panose="02020603050405020304" pitchFamily="18" charset="0"/>
              </a:rPr>
              <a:t>)</a:t>
            </a:r>
          </a:p>
          <a:p>
            <a:pPr marL="0" indent="0">
              <a:buFont typeface="Arial" panose="020B0604020202020204" pitchFamily="34" charset="0"/>
              <a:buNone/>
            </a:pPr>
            <a:r>
              <a:rPr lang="en-US" sz="2000" b="1" dirty="0" err="1" smtClean="0">
                <a:latin typeface="Times New Roman" panose="02020603050405020304" pitchFamily="18" charset="0"/>
                <a:cs typeface="Times New Roman" panose="02020603050405020304" pitchFamily="18" charset="0"/>
              </a:rPr>
              <a:t>Ưu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điểm</a:t>
            </a:r>
            <a:r>
              <a:rPr lang="en-US" sz="2000" b="1" dirty="0" smtClean="0">
                <a:latin typeface="Times New Roman" panose="02020603050405020304" pitchFamily="18" charset="0"/>
                <a:cs typeface="Times New Roman" panose="02020603050405020304" pitchFamily="18" charset="0"/>
              </a:rPr>
              <a:t>:</a:t>
            </a:r>
          </a:p>
          <a:p>
            <a:pPr>
              <a:buFontTx/>
              <a:buChar char="-"/>
            </a:pPr>
            <a:r>
              <a:rPr lang="en-US" sz="2000" dirty="0" smtClean="0">
                <a:latin typeface="Times New Roman" panose="02020603050405020304" pitchFamily="18" charset="0"/>
                <a:cs typeface="Times New Roman" panose="02020603050405020304" pitchFamily="18" charset="0"/>
              </a:rPr>
              <a:t>Chi </a:t>
            </a:r>
            <a:r>
              <a:rPr lang="en-US" sz="2000" dirty="0" err="1" smtClean="0">
                <a:latin typeface="Times New Roman" panose="02020603050405020304" pitchFamily="18" charset="0"/>
                <a:cs typeface="Times New Roman" panose="02020603050405020304" pitchFamily="18" charset="0"/>
              </a:rPr>
              <a:t>phí</a:t>
            </a:r>
            <a:r>
              <a:rPr lang="en-US" sz="2000" dirty="0" smtClean="0">
                <a:latin typeface="Times New Roman" panose="02020603050405020304" pitchFamily="18" charset="0"/>
                <a:cs typeface="Times New Roman" panose="02020603050405020304" pitchFamily="18" charset="0"/>
              </a:rPr>
              <a:t> in </a:t>
            </a:r>
            <a:r>
              <a:rPr lang="en-US" sz="2000" dirty="0" err="1" smtClean="0">
                <a:latin typeface="Times New Roman" panose="02020603050405020304" pitchFamily="18" charset="0"/>
                <a:cs typeface="Times New Roman" panose="02020603050405020304" pitchFamily="18" charset="0"/>
              </a:rPr>
              <a:t>thấp</a:t>
            </a:r>
            <a:endParaRPr lang="en-US" sz="2000" dirty="0" smtClean="0">
              <a:latin typeface="Times New Roman" panose="02020603050405020304" pitchFamily="18" charset="0"/>
              <a:cs typeface="Times New Roman" panose="02020603050405020304" pitchFamily="18" charset="0"/>
            </a:endParaRPr>
          </a:p>
          <a:p>
            <a:pPr>
              <a:buFontTx/>
              <a:buChar char="-"/>
            </a:pPr>
            <a:r>
              <a:rPr lang="en-US" sz="2000" dirty="0" err="1" smtClean="0">
                <a:latin typeface="Times New Roman" panose="02020603050405020304" pitchFamily="18" charset="0"/>
                <a:cs typeface="Times New Roman" panose="02020603050405020304" pitchFamily="18" charset="0"/>
              </a:rPr>
              <a:t>Dễ</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dàng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tìm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kiếm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nhà</a:t>
            </a:r>
            <a:r>
              <a:rPr lang="en-US" sz="2000" dirty="0" smtClean="0">
                <a:latin typeface="Times New Roman" panose="02020603050405020304" pitchFamily="18" charset="0"/>
                <a:cs typeface="Times New Roman" panose="02020603050405020304" pitchFamily="18" charset="0"/>
              </a:rPr>
              <a:t> in</a:t>
            </a:r>
          </a:p>
          <a:p>
            <a:pPr>
              <a:buFontTx/>
              <a:buChar char="-"/>
            </a:pPr>
            <a:r>
              <a:rPr lang="en-US" sz="2000" dirty="0" err="1" smtClean="0">
                <a:latin typeface="Times New Roman" panose="02020603050405020304" pitchFamily="18" charset="0"/>
                <a:cs typeface="Times New Roman" panose="02020603050405020304" pitchFamily="18" charset="0"/>
              </a:rPr>
              <a:t>Hiện</a:t>
            </a:r>
            <a:r>
              <a:rPr lang="en-US" sz="2000" dirty="0" smtClean="0">
                <a:latin typeface="Times New Roman" panose="02020603050405020304" pitchFamily="18" charset="0"/>
                <a:cs typeface="Times New Roman" panose="02020603050405020304" pitchFamily="18" charset="0"/>
              </a:rPr>
              <a:t> nay </a:t>
            </a:r>
            <a:r>
              <a:rPr lang="en-US" sz="2000" dirty="0" err="1" smtClean="0">
                <a:latin typeface="Times New Roman" panose="02020603050405020304" pitchFamily="18" charset="0"/>
                <a:cs typeface="Times New Roman" panose="02020603050405020304" pitchFamily="18" charset="0"/>
              </a:rPr>
              <a:t>hầu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doanh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nghiệp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dụng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loại</a:t>
            </a:r>
            <a:r>
              <a:rPr lang="en-US" sz="2000" dirty="0" smtClean="0">
                <a:latin typeface="Times New Roman" panose="02020603050405020304" pitchFamily="18" charset="0"/>
                <a:cs typeface="Times New Roman" panose="02020603050405020304" pitchFamily="18" charset="0"/>
              </a:rPr>
              <a:t> tem </a:t>
            </a:r>
            <a:r>
              <a:rPr lang="en-US" sz="2000" dirty="0" err="1" smtClean="0">
                <a:latin typeface="Times New Roman" panose="02020603050405020304" pitchFamily="18" charset="0"/>
                <a:cs typeface="Times New Roman" panose="02020603050405020304" pitchFamily="18" charset="0"/>
              </a:rPr>
              <a:t>này</a:t>
            </a:r>
            <a:r>
              <a:rPr lang="en-US" sz="2000" dirty="0" smtClean="0">
                <a:latin typeface="Times New Roman" panose="02020603050405020304" pitchFamily="18" charset="0"/>
                <a:cs typeface="Times New Roman" panose="02020603050405020304" pitchFamily="18" charset="0"/>
              </a:rPr>
              <a:t> </a:t>
            </a:r>
            <a:endParaRPr lang="en-US" sz="2000" dirty="0" smtClean="0">
              <a:solidFill>
                <a:srgbClr val="FF000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2000" b="1" dirty="0" err="1" smtClean="0">
                <a:latin typeface="Times New Roman" panose="02020603050405020304" pitchFamily="18" charset="0"/>
                <a:cs typeface="Times New Roman" panose="02020603050405020304" pitchFamily="18" charset="0"/>
              </a:rPr>
              <a:t>Nhược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Điểm</a:t>
            </a:r>
            <a:r>
              <a:rPr lang="en-US" sz="2000" b="1" dirty="0" smtClean="0">
                <a:latin typeface="Times New Roman" panose="02020603050405020304" pitchFamily="18" charset="0"/>
                <a:cs typeface="Times New Roman" panose="02020603050405020304" pitchFamily="18" charset="0"/>
              </a:rPr>
              <a:t>:</a:t>
            </a:r>
          </a:p>
          <a:p>
            <a:pPr>
              <a:buFontTx/>
              <a:buChar char="-"/>
            </a:pPr>
            <a:r>
              <a:rPr lang="en-US" sz="2000" dirty="0" err="1" smtClean="0">
                <a:latin typeface="Times New Roman" panose="02020603050405020304" pitchFamily="18" charset="0"/>
                <a:cs typeface="Times New Roman" panose="02020603050405020304" pitchFamily="18" charset="0"/>
              </a:rPr>
              <a:t>Rất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dễ</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giả</a:t>
            </a:r>
            <a:r>
              <a:rPr lang="en-US" sz="2000" dirty="0" smtClean="0">
                <a:latin typeface="Times New Roman" panose="02020603050405020304" pitchFamily="18" charset="0"/>
                <a:cs typeface="Times New Roman" panose="02020603050405020304" pitchFamily="18" charset="0"/>
              </a:rPr>
              <a:t> </a:t>
            </a:r>
          </a:p>
          <a:p>
            <a:pPr>
              <a:buFontTx/>
              <a:buChar char="-"/>
            </a:pPr>
            <a:r>
              <a:rPr lang="vi-VN" sz="2000" dirty="0" smtClean="0">
                <a:latin typeface="Times New Roman" panose="02020603050405020304" pitchFamily="18" charset="0"/>
                <a:cs typeface="Times New Roman" panose="02020603050405020304" pitchFamily="18" charset="0"/>
              </a:rPr>
              <a:t>Khó kiểm soát số lượng tem đã sử dụng </a:t>
            </a:r>
            <a:endParaRPr lang="en-US" sz="2000" dirty="0" smtClean="0">
              <a:latin typeface="Times New Roman" panose="02020603050405020304" pitchFamily="18" charset="0"/>
              <a:cs typeface="Times New Roman" panose="02020603050405020304" pitchFamily="18" charset="0"/>
            </a:endParaRPr>
          </a:p>
          <a:p>
            <a:pPr>
              <a:buFontTx/>
              <a:buChar char="-"/>
            </a:pPr>
            <a:r>
              <a:rPr lang="vi-VN" sz="2000" dirty="0" smtClean="0">
                <a:latin typeface="Times New Roman" panose="02020603050405020304" pitchFamily="18" charset="0"/>
                <a:cs typeface="Times New Roman" panose="02020603050405020304" pitchFamily="18" charset="0"/>
              </a:rPr>
              <a:t>Muốn kiểm tra tem thật giả nhiều khi phải dùng đèn hồng ngoại soi qua tem mới biết được thật gi</a:t>
            </a:r>
            <a:r>
              <a:rPr lang="en-US" sz="2000" dirty="0" smtClean="0">
                <a:latin typeface="Times New Roman" panose="02020603050405020304" pitchFamily="18" charset="0"/>
                <a:cs typeface="Times New Roman" panose="02020603050405020304" pitchFamily="18" charset="0"/>
              </a:rPr>
              <a:t>ả</a:t>
            </a:r>
          </a:p>
          <a:p>
            <a:pPr marL="0" indent="0">
              <a:buFont typeface="Arial" panose="020B0604020202020204" pitchFamily="34" charset="0"/>
              <a:buNone/>
            </a:pPr>
            <a:endParaRPr lang="en-US" sz="2000" dirty="0">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732099"/>
            <a:ext cx="5421127" cy="4908823"/>
          </a:xfrm>
          <a:prstGeom prst="rect">
            <a:avLst/>
          </a:prstGeom>
        </p:spPr>
      </p:pic>
    </p:spTree>
    <p:extLst>
      <p:ext uri="{BB962C8B-B14F-4D97-AF65-F5344CB8AC3E}">
        <p14:creationId xmlns:p14="http://schemas.microsoft.com/office/powerpoint/2010/main" val="30839817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E2E6EB0-D8A1-412B-ABEA-7A35604D9AC4}" type="slidenum">
              <a:rPr lang="en-US" smtClean="0">
                <a:latin typeface="Times New Roman" panose="02020603050405020304" pitchFamily="18" charset="0"/>
                <a:cs typeface="Times New Roman" panose="02020603050405020304" pitchFamily="18" charset="0"/>
              </a:rPr>
              <a:t>7</a:t>
            </a:fld>
            <a:endParaRPr lang="en-US">
              <a:latin typeface="Times New Roman" panose="02020603050405020304" pitchFamily="18" charset="0"/>
              <a:cs typeface="Times New Roman" panose="02020603050405020304" pitchFamily="18" charset="0"/>
            </a:endParaRPr>
          </a:p>
        </p:txBody>
      </p:sp>
      <p:sp>
        <p:nvSpPr>
          <p:cNvPr id="3" name="object 41">
            <a:extLst>
              <a:ext uri="{FF2B5EF4-FFF2-40B4-BE49-F238E27FC236}">
                <a16:creationId xmlns="" xmlns:a16="http://schemas.microsoft.com/office/drawing/2014/main" id="{FC6F6453-B2F5-4C11-81D5-4672DD424672}"/>
              </a:ext>
            </a:extLst>
          </p:cNvPr>
          <p:cNvSpPr/>
          <p:nvPr/>
        </p:nvSpPr>
        <p:spPr>
          <a:xfrm>
            <a:off x="0" y="0"/>
            <a:ext cx="12192000" cy="536076"/>
          </a:xfrm>
          <a:custGeom>
            <a:avLst/>
            <a:gdLst/>
            <a:ahLst/>
            <a:cxnLst/>
            <a:rect l="l" t="t" r="r" b="b"/>
            <a:pathLst>
              <a:path w="10058400" h="375284">
                <a:moveTo>
                  <a:pt x="10058400" y="374904"/>
                </a:moveTo>
                <a:lnTo>
                  <a:pt x="0" y="374904"/>
                </a:lnTo>
                <a:lnTo>
                  <a:pt x="0" y="0"/>
                </a:lnTo>
                <a:lnTo>
                  <a:pt x="10058400" y="0"/>
                </a:lnTo>
                <a:lnTo>
                  <a:pt x="10058400" y="374904"/>
                </a:lnTo>
                <a:close/>
              </a:path>
            </a:pathLst>
          </a:custGeom>
          <a:solidFill>
            <a:schemeClr val="accent1"/>
          </a:solidFill>
        </p:spPr>
        <p:txBody>
          <a:bodyPr wrap="square" lIns="0" tIns="0" rIns="0" bIns="0" rtlCol="0"/>
          <a:lstStyle/>
          <a:p>
            <a:pPr algn="ctr"/>
            <a:r>
              <a:rPr lang="en-US" sz="2400" b="1" smtClean="0">
                <a:solidFill>
                  <a:schemeClr val="bg1"/>
                </a:solidFill>
                <a:latin typeface="Times New Roman" panose="02020603050405020304" pitchFamily="18" charset="0"/>
                <a:cs typeface="Times New Roman" panose="02020603050405020304" pitchFamily="18" charset="0"/>
              </a:rPr>
              <a:t>CÁC LOẠI TEM CHỐNG GIẢ TRÊN THỊ TRƯỜNG</a:t>
            </a:r>
            <a:endParaRPr sz="2400" b="1" dirty="0">
              <a:solidFill>
                <a:schemeClr val="bg1"/>
              </a:solidFill>
              <a:latin typeface="Times New Roman" panose="02020603050405020304" pitchFamily="18" charset="0"/>
              <a:cs typeface="Times New Roman" panose="02020603050405020304" pitchFamily="18" charset="0"/>
            </a:endParaRPr>
          </a:p>
        </p:txBody>
      </p:sp>
      <p:sp>
        <p:nvSpPr>
          <p:cNvPr id="4" name="Slide Number Placeholder 5"/>
          <p:cNvSpPr txBox="1">
            <a:spLocks/>
          </p:cNvSpPr>
          <p:nvPr/>
        </p:nvSpPr>
        <p:spPr>
          <a:xfrm>
            <a:off x="7265637" y="672519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Sarabun" panose="00000500000000000000" pitchFamily="2" charset="-34"/>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8E8D36-33CD-40EF-B8AC-F6CB419A3738}" type="slidenum">
              <a:rPr lang="en-US" smtClean="0"/>
              <a:pPr/>
              <a:t>7</a:t>
            </a:fld>
            <a:endParaRPr lang="en-US"/>
          </a:p>
        </p:txBody>
      </p:sp>
      <p:sp>
        <p:nvSpPr>
          <p:cNvPr id="7" name="Content Placeholder 2"/>
          <p:cNvSpPr txBox="1">
            <a:spLocks/>
          </p:cNvSpPr>
          <p:nvPr/>
        </p:nvSpPr>
        <p:spPr>
          <a:xfrm>
            <a:off x="609600" y="969425"/>
            <a:ext cx="5010150" cy="5406980"/>
          </a:xfrm>
          <a:prstGeom prst="rect">
            <a:avLst/>
          </a:prstGeom>
        </p:spPr>
        <p:txBody>
          <a:bodyPr>
            <a:noAutofit/>
          </a:bodyPr>
          <a:lstStyle>
            <a:lvl1pPr marL="228606" indent="-228606" algn="l" defTabSz="914423" rtl="0" eaLnBrk="1" latinLnBrk="0" hangingPunct="1">
              <a:lnSpc>
                <a:spcPct val="90000"/>
              </a:lnSpc>
              <a:spcBef>
                <a:spcPts val="1001"/>
              </a:spcBef>
              <a:buFont typeface="Arial" panose="020B0604020202020204" pitchFamily="34" charset="0"/>
              <a:buChar char="•"/>
              <a:defRPr sz="2800" kern="1200">
                <a:solidFill>
                  <a:schemeClr val="tx1"/>
                </a:solidFill>
                <a:latin typeface="Sarabun" panose="00000500000000000000" pitchFamily="2" charset="-34"/>
                <a:ea typeface="+mn-ea"/>
                <a:cs typeface="+mn-cs"/>
              </a:defRPr>
            </a:lvl1pPr>
            <a:lvl2pPr marL="685818" indent="-228606"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Sarabun" panose="00000500000000000000" pitchFamily="2" charset="-34"/>
                <a:ea typeface="+mn-ea"/>
                <a:cs typeface="+mn-cs"/>
              </a:defRPr>
            </a:lvl2pPr>
            <a:lvl3pPr marL="1143029" indent="-228606"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Sarabun" panose="00000500000000000000" pitchFamily="2" charset="-34"/>
                <a:ea typeface="+mn-ea"/>
                <a:cs typeface="+mn-cs"/>
              </a:defRPr>
            </a:lvl3pPr>
            <a:lvl4pPr marL="1600241"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Sarabun" panose="00000500000000000000" pitchFamily="2" charset="-34"/>
                <a:ea typeface="+mn-ea"/>
                <a:cs typeface="+mn-cs"/>
              </a:defRPr>
            </a:lvl4pPr>
            <a:lvl5pPr marL="2057452"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Sarabun" panose="00000500000000000000" pitchFamily="2" charset="-34"/>
                <a:ea typeface="+mn-ea"/>
                <a:cs typeface="+mn-cs"/>
              </a:defRPr>
            </a:lvl5pPr>
            <a:lvl6pPr marL="2514663"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en-US" sz="1800" dirty="0" smtClean="0">
                <a:solidFill>
                  <a:srgbClr val="FF0000"/>
                </a:solidFill>
                <a:latin typeface="Times New Roman" panose="02020603050405020304" pitchFamily="18" charset="0"/>
                <a:cs typeface="Times New Roman" panose="02020603050405020304" pitchFamily="18" charset="0"/>
              </a:rPr>
              <a:t>Tem </a:t>
            </a:r>
            <a:r>
              <a:rPr lang="en-US" sz="1800" dirty="0" err="1" smtClean="0">
                <a:solidFill>
                  <a:srgbClr val="FF0000"/>
                </a:solidFill>
                <a:latin typeface="Times New Roman" panose="02020603050405020304" pitchFamily="18" charset="0"/>
                <a:cs typeface="Times New Roman" panose="02020603050405020304" pitchFamily="18" charset="0"/>
              </a:rPr>
              <a:t>mã</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err="1" smtClean="0">
                <a:solidFill>
                  <a:srgbClr val="FF0000"/>
                </a:solidFill>
                <a:latin typeface="Times New Roman" panose="02020603050405020304" pitchFamily="18" charset="0"/>
                <a:cs typeface="Times New Roman" panose="02020603050405020304" pitchFamily="18" charset="0"/>
              </a:rPr>
              <a:t>vạch</a:t>
            </a:r>
            <a:r>
              <a:rPr lang="en-US" sz="1800" dirty="0" smtClean="0">
                <a:solidFill>
                  <a:srgbClr val="FF0000"/>
                </a:solidFill>
                <a:latin typeface="Times New Roman" panose="02020603050405020304" pitchFamily="18" charset="0"/>
                <a:cs typeface="Times New Roman" panose="02020603050405020304" pitchFamily="18" charset="0"/>
              </a:rPr>
              <a:t> ( Barcode )</a:t>
            </a:r>
          </a:p>
          <a:p>
            <a:pPr marL="0" indent="0">
              <a:buFont typeface="Arial" panose="020B0604020202020204" pitchFamily="34" charset="0"/>
              <a:buNone/>
            </a:pPr>
            <a:r>
              <a:rPr lang="en-US" sz="1800" b="1" dirty="0" err="1" smtClean="0">
                <a:latin typeface="Times New Roman" panose="02020603050405020304" pitchFamily="18" charset="0"/>
                <a:cs typeface="Times New Roman" panose="02020603050405020304" pitchFamily="18" charset="0"/>
              </a:rPr>
              <a:t>Ưu</a:t>
            </a:r>
            <a:r>
              <a:rPr lang="en-US" sz="1800" b="1" dirty="0" smtClean="0">
                <a:latin typeface="Times New Roman" panose="02020603050405020304" pitchFamily="18" charset="0"/>
                <a:cs typeface="Times New Roman" panose="02020603050405020304" pitchFamily="18" charset="0"/>
              </a:rPr>
              <a:t> </a:t>
            </a:r>
            <a:r>
              <a:rPr lang="en-US" sz="1800" b="1" dirty="0" err="1" smtClean="0">
                <a:latin typeface="Times New Roman" panose="02020603050405020304" pitchFamily="18" charset="0"/>
                <a:cs typeface="Times New Roman" panose="02020603050405020304" pitchFamily="18" charset="0"/>
              </a:rPr>
              <a:t>Điểm</a:t>
            </a:r>
            <a:r>
              <a:rPr lang="en-US" sz="1800" b="1" dirty="0" smtClean="0">
                <a:latin typeface="Times New Roman" panose="02020603050405020304" pitchFamily="18" charset="0"/>
                <a:cs typeface="Times New Roman" panose="02020603050405020304" pitchFamily="18" charset="0"/>
              </a:rPr>
              <a:t>:</a:t>
            </a:r>
          </a:p>
          <a:p>
            <a:pPr>
              <a:lnSpc>
                <a:spcPct val="120000"/>
              </a:lnSpc>
              <a:buFontTx/>
              <a:buChar char="-"/>
            </a:pPr>
            <a:r>
              <a:rPr lang="vi-VN" sz="1800" dirty="0" smtClean="0">
                <a:latin typeface="Times New Roman" panose="02020603050405020304" pitchFamily="18" charset="0"/>
                <a:cs typeface="Times New Roman" panose="02020603050405020304" pitchFamily="18" charset="0"/>
              </a:rPr>
              <a:t>Khi 1 sản phẩm cung cấp ra ngoài thị trường </a:t>
            </a:r>
            <a:r>
              <a:rPr lang="vi-VN" sz="1800" b="1" dirty="0" smtClean="0">
                <a:latin typeface="Times New Roman" panose="02020603050405020304" pitchFamily="18" charset="0"/>
                <a:cs typeface="Times New Roman" panose="02020603050405020304" pitchFamily="18" charset="0"/>
              </a:rPr>
              <a:t>phải có mã vạch</a:t>
            </a:r>
            <a:r>
              <a:rPr lang="vi-VN" sz="1800" dirty="0" smtClean="0">
                <a:latin typeface="Times New Roman" panose="02020603050405020304" pitchFamily="18" charset="0"/>
                <a:cs typeface="Times New Roman" panose="02020603050405020304" pitchFamily="18" charset="0"/>
              </a:rPr>
              <a:t> do Sở Khoa Học Công Nghệ Cấp </a:t>
            </a:r>
            <a:endParaRPr lang="en-US" sz="1800" dirty="0" smtClean="0">
              <a:latin typeface="Times New Roman" panose="02020603050405020304" pitchFamily="18" charset="0"/>
              <a:cs typeface="Times New Roman" panose="02020603050405020304" pitchFamily="18" charset="0"/>
            </a:endParaRPr>
          </a:p>
          <a:p>
            <a:pPr>
              <a:lnSpc>
                <a:spcPct val="120000"/>
              </a:lnSpc>
              <a:buFontTx/>
              <a:buChar char="-"/>
            </a:pPr>
            <a:r>
              <a:rPr lang="vi-VN" sz="1800" dirty="0" smtClean="0">
                <a:latin typeface="Times New Roman" panose="02020603050405020304" pitchFamily="18" charset="0"/>
                <a:cs typeface="Times New Roman" panose="02020603050405020304" pitchFamily="18" charset="0"/>
              </a:rPr>
              <a:t>Có thể dễ dàng in được bằng các phần mềm </a:t>
            </a:r>
            <a:endParaRPr lang="en-US" sz="1800" dirty="0" smtClean="0">
              <a:latin typeface="Times New Roman" panose="02020603050405020304" pitchFamily="18" charset="0"/>
              <a:cs typeface="Times New Roman" panose="02020603050405020304" pitchFamily="18" charset="0"/>
            </a:endParaRPr>
          </a:p>
          <a:p>
            <a:pPr algn="just">
              <a:lnSpc>
                <a:spcPct val="120000"/>
              </a:lnSpc>
              <a:buFontTx/>
              <a:buChar char="-"/>
            </a:pPr>
            <a:r>
              <a:rPr lang="it-IT" sz="1800" dirty="0" smtClean="0">
                <a:latin typeface="Times New Roman" panose="02020603050405020304" pitchFamily="18" charset="0"/>
                <a:cs typeface="Times New Roman" panose="02020603050405020304" pitchFamily="18" charset="0"/>
              </a:rPr>
              <a:t>Chi phí in ấn thấp </a:t>
            </a:r>
          </a:p>
          <a:p>
            <a:pPr>
              <a:lnSpc>
                <a:spcPct val="120000"/>
              </a:lnSpc>
              <a:buFontTx/>
              <a:buChar char="-"/>
            </a:pPr>
            <a:r>
              <a:rPr lang="vi-VN" sz="1800" dirty="0" smtClean="0">
                <a:latin typeface="Times New Roman" panose="02020603050405020304" pitchFamily="18" charset="0"/>
                <a:cs typeface="Times New Roman" panose="02020603050405020304" pitchFamily="18" charset="0"/>
              </a:rPr>
              <a:t>Có thể hợp tác với 1 số đơn vị cung cấp giải pháp quét mã vạch để đưa thông tin sản phẩm lên </a:t>
            </a:r>
            <a:endParaRPr lang="en-US" sz="1800" dirty="0" smtClean="0">
              <a:latin typeface="Times New Roman" panose="02020603050405020304" pitchFamily="18" charset="0"/>
              <a:cs typeface="Times New Roman" panose="02020603050405020304" pitchFamily="18" charset="0"/>
            </a:endParaRPr>
          </a:p>
          <a:p>
            <a:pPr>
              <a:lnSpc>
                <a:spcPct val="120000"/>
              </a:lnSpc>
              <a:buFontTx/>
              <a:buChar char="-"/>
            </a:pPr>
            <a:r>
              <a:rPr lang="en-US" sz="1800" dirty="0" err="1" smtClean="0">
                <a:latin typeface="Times New Roman" panose="02020603050405020304" pitchFamily="18" charset="0"/>
                <a:cs typeface="Times New Roman" panose="02020603050405020304" pitchFamily="18" charset="0"/>
              </a:rPr>
              <a:t>Các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siêu</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thị</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luôn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sử</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dụng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loại</a:t>
            </a:r>
            <a:r>
              <a:rPr lang="en-US" sz="1800" dirty="0" smtClean="0">
                <a:latin typeface="Times New Roman" panose="02020603050405020304" pitchFamily="18" charset="0"/>
                <a:cs typeface="Times New Roman" panose="02020603050405020304" pitchFamily="18" charset="0"/>
              </a:rPr>
              <a:t> tem </a:t>
            </a:r>
            <a:r>
              <a:rPr lang="en-US" sz="1800" dirty="0" err="1" smtClean="0">
                <a:latin typeface="Times New Roman" panose="02020603050405020304" pitchFamily="18" charset="0"/>
                <a:cs typeface="Times New Roman" panose="02020603050405020304" pitchFamily="18" charset="0"/>
              </a:rPr>
              <a:t>này</a:t>
            </a:r>
            <a:endParaRPr lang="en-US" sz="1800" dirty="0" smtClean="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1800" b="1" dirty="0" err="1" smtClean="0">
                <a:latin typeface="Times New Roman" panose="02020603050405020304" pitchFamily="18" charset="0"/>
                <a:cs typeface="Times New Roman" panose="02020603050405020304" pitchFamily="18" charset="0"/>
              </a:rPr>
              <a:t>Nhược</a:t>
            </a:r>
            <a:r>
              <a:rPr lang="en-US" sz="1800" b="1" dirty="0" smtClean="0">
                <a:latin typeface="Times New Roman" panose="02020603050405020304" pitchFamily="18" charset="0"/>
                <a:cs typeface="Times New Roman" panose="02020603050405020304" pitchFamily="18" charset="0"/>
              </a:rPr>
              <a:t> </a:t>
            </a:r>
            <a:r>
              <a:rPr lang="en-US" sz="1800" b="1" dirty="0" err="1" smtClean="0">
                <a:latin typeface="Times New Roman" panose="02020603050405020304" pitchFamily="18" charset="0"/>
                <a:cs typeface="Times New Roman" panose="02020603050405020304" pitchFamily="18" charset="0"/>
              </a:rPr>
              <a:t>điểm</a:t>
            </a:r>
            <a:r>
              <a:rPr lang="en-US" sz="1800" b="1" dirty="0" smtClean="0">
                <a:latin typeface="Times New Roman" panose="02020603050405020304" pitchFamily="18" charset="0"/>
                <a:cs typeface="Times New Roman" panose="02020603050405020304" pitchFamily="18" charset="0"/>
              </a:rPr>
              <a:t>:</a:t>
            </a:r>
          </a:p>
          <a:p>
            <a:pPr>
              <a:lnSpc>
                <a:spcPct val="120000"/>
              </a:lnSpc>
              <a:buFontTx/>
              <a:buChar char="-"/>
            </a:pPr>
            <a:r>
              <a:rPr lang="vi-VN" sz="1800" dirty="0" smtClean="0">
                <a:latin typeface="Times New Roman" panose="02020603050405020304" pitchFamily="18" charset="0"/>
                <a:cs typeface="Times New Roman" panose="02020603050405020304" pitchFamily="18" charset="0"/>
              </a:rPr>
              <a:t>Vì dễ ràng in được bằng nhiều phần mềm nên dễ dàng bị làm giả </a:t>
            </a:r>
            <a:endParaRPr lang="en-US" sz="1800" dirty="0" smtClean="0">
              <a:latin typeface="Times New Roman" panose="02020603050405020304" pitchFamily="18" charset="0"/>
              <a:cs typeface="Times New Roman" panose="02020603050405020304" pitchFamily="18" charset="0"/>
            </a:endParaRPr>
          </a:p>
          <a:p>
            <a:pPr>
              <a:lnSpc>
                <a:spcPct val="120000"/>
              </a:lnSpc>
              <a:buFontTx/>
              <a:buChar char="-"/>
            </a:pPr>
            <a:r>
              <a:rPr lang="vi-VN" sz="1800" dirty="0" smtClean="0">
                <a:latin typeface="Times New Roman" panose="02020603050405020304" pitchFamily="18" charset="0"/>
                <a:cs typeface="Times New Roman" panose="02020603050405020304" pitchFamily="18" charset="0"/>
              </a:rPr>
              <a:t>Khi quét tem này không thay đổi được trạng thái tem mà chỉ cho hiển thị thông tin về sản phẩm </a:t>
            </a:r>
            <a:endParaRPr lang="en-US" sz="18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1115261"/>
            <a:ext cx="4185634" cy="287198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8897" y="4090280"/>
            <a:ext cx="3940937" cy="2055724"/>
          </a:xfrm>
          <a:prstGeom prst="rect">
            <a:avLst/>
          </a:prstGeom>
        </p:spPr>
      </p:pic>
    </p:spTree>
    <p:extLst>
      <p:ext uri="{BB962C8B-B14F-4D97-AF65-F5344CB8AC3E}">
        <p14:creationId xmlns:p14="http://schemas.microsoft.com/office/powerpoint/2010/main" val="795617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E2E6EB0-D8A1-412B-ABEA-7A35604D9AC4}" type="slidenum">
              <a:rPr lang="en-US" smtClean="0">
                <a:latin typeface="Times New Roman" panose="02020603050405020304" pitchFamily="18" charset="0"/>
                <a:cs typeface="Times New Roman" panose="02020603050405020304" pitchFamily="18" charset="0"/>
              </a:rPr>
              <a:t>8</a:t>
            </a:fld>
            <a:endParaRPr lang="en-US">
              <a:latin typeface="Times New Roman" panose="02020603050405020304" pitchFamily="18" charset="0"/>
              <a:cs typeface="Times New Roman" panose="02020603050405020304" pitchFamily="18" charset="0"/>
            </a:endParaRPr>
          </a:p>
        </p:txBody>
      </p:sp>
      <p:sp>
        <p:nvSpPr>
          <p:cNvPr id="3" name="object 41">
            <a:extLst>
              <a:ext uri="{FF2B5EF4-FFF2-40B4-BE49-F238E27FC236}">
                <a16:creationId xmlns="" xmlns:a16="http://schemas.microsoft.com/office/drawing/2014/main" id="{FC6F6453-B2F5-4C11-81D5-4672DD424672}"/>
              </a:ext>
            </a:extLst>
          </p:cNvPr>
          <p:cNvSpPr/>
          <p:nvPr/>
        </p:nvSpPr>
        <p:spPr>
          <a:xfrm>
            <a:off x="0" y="0"/>
            <a:ext cx="12192000" cy="536076"/>
          </a:xfrm>
          <a:custGeom>
            <a:avLst/>
            <a:gdLst/>
            <a:ahLst/>
            <a:cxnLst/>
            <a:rect l="l" t="t" r="r" b="b"/>
            <a:pathLst>
              <a:path w="10058400" h="375284">
                <a:moveTo>
                  <a:pt x="10058400" y="374904"/>
                </a:moveTo>
                <a:lnTo>
                  <a:pt x="0" y="374904"/>
                </a:lnTo>
                <a:lnTo>
                  <a:pt x="0" y="0"/>
                </a:lnTo>
                <a:lnTo>
                  <a:pt x="10058400" y="0"/>
                </a:lnTo>
                <a:lnTo>
                  <a:pt x="10058400" y="374904"/>
                </a:lnTo>
                <a:close/>
              </a:path>
            </a:pathLst>
          </a:custGeom>
          <a:solidFill>
            <a:schemeClr val="accent1"/>
          </a:solidFill>
        </p:spPr>
        <p:txBody>
          <a:bodyPr wrap="square" lIns="0" tIns="0" rIns="0" bIns="0" rtlCol="0"/>
          <a:lstStyle/>
          <a:p>
            <a:pPr algn="ctr"/>
            <a:r>
              <a:rPr lang="en-US" sz="2400" b="1" smtClean="0">
                <a:solidFill>
                  <a:schemeClr val="bg1"/>
                </a:solidFill>
                <a:latin typeface="Times New Roman" panose="02020603050405020304" pitchFamily="18" charset="0"/>
                <a:cs typeface="Times New Roman" panose="02020603050405020304" pitchFamily="18" charset="0"/>
              </a:rPr>
              <a:t>CÁC LOẠI TEM CHỐNG GIẢ TRÊN THỊ TRƯỜNG</a:t>
            </a:r>
            <a:endParaRPr sz="2400" b="1" dirty="0">
              <a:solidFill>
                <a:schemeClr val="bg1"/>
              </a:solidFill>
              <a:latin typeface="Times New Roman" panose="02020603050405020304" pitchFamily="18" charset="0"/>
              <a:cs typeface="Times New Roman" panose="02020603050405020304" pitchFamily="18" charset="0"/>
            </a:endParaRPr>
          </a:p>
        </p:txBody>
      </p:sp>
      <p:sp>
        <p:nvSpPr>
          <p:cNvPr id="4" name="Slide Number Placeholder 5"/>
          <p:cNvSpPr txBox="1">
            <a:spLocks/>
          </p:cNvSpPr>
          <p:nvPr/>
        </p:nvSpPr>
        <p:spPr>
          <a:xfrm>
            <a:off x="7265637" y="672519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Sarabun" panose="00000500000000000000" pitchFamily="2" charset="-34"/>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8E8D36-33CD-40EF-B8AC-F6CB419A3738}" type="slidenum">
              <a:rPr lang="en-US" smtClean="0"/>
              <a:pPr/>
              <a:t>8</a:t>
            </a:fld>
            <a:endParaRPr lang="en-US"/>
          </a:p>
        </p:txBody>
      </p:sp>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9595" y="858187"/>
            <a:ext cx="3889420" cy="2307130"/>
          </a:xfrm>
          <a:prstGeom prst="rect">
            <a:avLst/>
          </a:prstGeom>
        </p:spPr>
      </p:pic>
      <p:sp>
        <p:nvSpPr>
          <p:cNvPr id="6" name="TextBox 5"/>
          <p:cNvSpPr txBox="1"/>
          <p:nvPr/>
        </p:nvSpPr>
        <p:spPr>
          <a:xfrm>
            <a:off x="834124" y="812167"/>
            <a:ext cx="6033753" cy="5909310"/>
          </a:xfrm>
          <a:prstGeom prst="rect">
            <a:avLst/>
          </a:prstGeom>
          <a:noFill/>
        </p:spPr>
        <p:txBody>
          <a:bodyPr wrap="squar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Tem </a:t>
            </a:r>
            <a:r>
              <a:rPr lang="en-US" b="1" dirty="0" err="1" smtClean="0">
                <a:solidFill>
                  <a:srgbClr val="FF0000"/>
                </a:solidFill>
                <a:latin typeface="Times New Roman" panose="02020603050405020304" pitchFamily="18" charset="0"/>
                <a:cs typeface="Times New Roman" panose="02020603050405020304" pitchFamily="18" charset="0"/>
              </a:rPr>
              <a:t>điện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tử</a:t>
            </a:r>
            <a:r>
              <a:rPr lang="en-US" b="1" dirty="0" smtClean="0">
                <a:solidFill>
                  <a:srgbClr val="FF0000"/>
                </a:solidFill>
                <a:latin typeface="Times New Roman" panose="02020603050405020304" pitchFamily="18" charset="0"/>
                <a:cs typeface="Times New Roman" panose="02020603050405020304" pitchFamily="18" charset="0"/>
              </a:rPr>
              <a:t>: (Tem QR code)</a:t>
            </a:r>
          </a:p>
          <a:p>
            <a:r>
              <a:rPr lang="en-US" b="1" dirty="0" err="1" smtClean="0">
                <a:latin typeface="Times New Roman" panose="02020603050405020304" pitchFamily="18" charset="0"/>
                <a:cs typeface="Times New Roman" panose="02020603050405020304" pitchFamily="18" charset="0"/>
              </a:rPr>
              <a:t>Ưu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điểm</a:t>
            </a:r>
            <a:r>
              <a:rPr lang="en-US" b="1" dirty="0" smtClean="0">
                <a:latin typeface="Times New Roman" panose="02020603050405020304" pitchFamily="18" charset="0"/>
                <a:cs typeface="Times New Roman" panose="02020603050405020304" pitchFamily="18" charset="0"/>
              </a:rPr>
              <a:t>:</a:t>
            </a:r>
          </a:p>
          <a:p>
            <a:pPr marL="342900" indent="-342900">
              <a:lnSpc>
                <a:spcPct val="150000"/>
              </a:lnSpc>
              <a:buFontTx/>
              <a:buChar char="-"/>
            </a:pPr>
            <a:r>
              <a:rPr lang="en-US" dirty="0" err="1" smtClean="0">
                <a:latin typeface="Times New Roman" panose="02020603050405020304" pitchFamily="18" charset="0"/>
                <a:cs typeface="Times New Roman" panose="02020603050405020304" pitchFamily="18" charset="0"/>
              </a:rPr>
              <a:t>Định</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danh</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duy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từng</a:t>
            </a:r>
            <a:r>
              <a:rPr lang="en-US" dirty="0">
                <a:latin typeface="Times New Roman" panose="02020603050405020304" pitchFamily="18" charset="0"/>
                <a:cs typeface="Times New Roman" panose="02020603050405020304" pitchFamily="18" charset="0"/>
              </a:rPr>
              <a:t> con tem </a:t>
            </a:r>
            <a:endParaRPr lang="en-US"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vi-VN" dirty="0">
                <a:latin typeface="Times New Roman" panose="02020603050405020304" pitchFamily="18" charset="0"/>
                <a:cs typeface="Times New Roman" panose="02020603050405020304" pitchFamily="18" charset="0"/>
              </a:rPr>
              <a:t>Định danh được vị trí quét mã Qrcode </a:t>
            </a:r>
            <a:endParaRPr lang="en-US"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vi-VN" dirty="0">
                <a:latin typeface="Times New Roman" panose="02020603050405020304" pitchFamily="18" charset="0"/>
                <a:cs typeface="Times New Roman" panose="02020603050405020304" pitchFamily="18" charset="0"/>
              </a:rPr>
              <a:t>Người tiêu dùng có thể dễ dàng comment, đánh giá về chất lượng hàng hóa quá việc quét tem </a:t>
            </a:r>
            <a:endParaRPr lang="en-US"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vi-VN" dirty="0">
                <a:latin typeface="Times New Roman" panose="02020603050405020304" pitchFamily="18" charset="0"/>
                <a:cs typeface="Times New Roman" panose="02020603050405020304" pitchFamily="18" charset="0"/>
              </a:rPr>
              <a:t>Dễ dàng thông tin tới người tiêu dùng cuối cùng về sản phẩm </a:t>
            </a:r>
            <a:endParaRPr lang="en-US"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vi-VN" dirty="0">
                <a:latin typeface="Times New Roman" panose="02020603050405020304" pitchFamily="18" charset="0"/>
                <a:cs typeface="Times New Roman" panose="02020603050405020304" pitchFamily="18" charset="0"/>
              </a:rPr>
              <a:t>Có báo cáo thống kê về số lượt quét và khu vực quét </a:t>
            </a:r>
            <a:endParaRPr lang="en-US" dirty="0" smtClean="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vi-VN" dirty="0">
                <a:latin typeface="Times New Roman" panose="02020603050405020304" pitchFamily="18" charset="0"/>
                <a:cs typeface="Times New Roman" panose="02020603050405020304" pitchFamily="18" charset="0"/>
              </a:rPr>
              <a:t>Tem có thể thay đổi được trạng thái đã mua hàng hay thông báo hàng chính </a:t>
            </a:r>
            <a:r>
              <a:rPr lang="vi-VN" dirty="0" smtClean="0">
                <a:latin typeface="Times New Roman" panose="02020603050405020304" pitchFamily="18" charset="0"/>
                <a:cs typeface="Times New Roman" panose="02020603050405020304" pitchFamily="18" charset="0"/>
              </a:rPr>
              <a:t>hãng</a:t>
            </a:r>
            <a:endParaRPr lang="en-US" dirty="0" smtClean="0">
              <a:latin typeface="Times New Roman" panose="02020603050405020304" pitchFamily="18" charset="0"/>
              <a:cs typeface="Times New Roman" panose="02020603050405020304" pitchFamily="18" charset="0"/>
            </a:endParaRPr>
          </a:p>
          <a:p>
            <a:pPr>
              <a:lnSpc>
                <a:spcPct val="150000"/>
              </a:lnSpc>
            </a:pPr>
            <a:r>
              <a:rPr lang="en-US" b="1" dirty="0" err="1" smtClean="0">
                <a:latin typeface="Times New Roman" panose="02020603050405020304" pitchFamily="18" charset="0"/>
                <a:cs typeface="Times New Roman" panose="02020603050405020304" pitchFamily="18" charset="0"/>
              </a:rPr>
              <a:t>Nhược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điểm</a:t>
            </a:r>
            <a:r>
              <a:rPr lang="en-US" b="1" dirty="0" smtClean="0">
                <a:latin typeface="Times New Roman" panose="02020603050405020304" pitchFamily="18" charset="0"/>
                <a:cs typeface="Times New Roman" panose="02020603050405020304" pitchFamily="18" charset="0"/>
              </a:rPr>
              <a:t>:</a:t>
            </a:r>
          </a:p>
          <a:p>
            <a:pPr marL="285750" indent="-285750">
              <a:lnSpc>
                <a:spcPct val="150000"/>
              </a:lnSpc>
              <a:buFontTx/>
              <a:buChar char="-"/>
            </a:pPr>
            <a:r>
              <a:rPr lang="vi-VN" dirty="0" smtClean="0">
                <a:latin typeface="Times New Roman" panose="02020603050405020304" pitchFamily="18" charset="0"/>
                <a:cs typeface="Times New Roman" panose="02020603050405020304" pitchFamily="18" charset="0"/>
              </a:rPr>
              <a:t>Chị </a:t>
            </a:r>
            <a:r>
              <a:rPr lang="vi-VN" dirty="0">
                <a:latin typeface="Times New Roman" panose="02020603050405020304" pitchFamily="18" charset="0"/>
                <a:cs typeface="Times New Roman" panose="02020603050405020304" pitchFamily="18" charset="0"/>
              </a:rPr>
              <a:t>phí in tem cao hơn so với tem </a:t>
            </a:r>
            <a:r>
              <a:rPr lang="vi-VN" dirty="0" smtClean="0">
                <a:latin typeface="Times New Roman" panose="02020603050405020304" pitchFamily="18" charset="0"/>
                <a:cs typeface="Times New Roman" panose="02020603050405020304" pitchFamily="18" charset="0"/>
              </a:rPr>
              <a:t>thường</a:t>
            </a:r>
            <a:endParaRPr lang="en-US" dirty="0" smtClean="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dirty="0" err="1" smtClean="0">
                <a:latin typeface="Times New Roman" panose="02020603050405020304" pitchFamily="18" charset="0"/>
                <a:cs typeface="Times New Roman" panose="02020603050405020304" pitchFamily="18" charset="0"/>
              </a:rPr>
              <a:t>Nhiều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phải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thay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đổi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dán</a:t>
            </a:r>
            <a:r>
              <a:rPr lang="en-US" dirty="0" smtClean="0">
                <a:latin typeface="Times New Roman" panose="02020603050405020304" pitchFamily="18" charset="0"/>
                <a:cs typeface="Times New Roman" panose="02020603050405020304" pitchFamily="18" charset="0"/>
              </a:rPr>
              <a:t> tem</a:t>
            </a:r>
            <a:r>
              <a:rPr lang="vi-VN"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5159" y="3240854"/>
            <a:ext cx="2857500" cy="2857500"/>
          </a:xfrm>
          <a:prstGeom prst="rect">
            <a:avLst/>
          </a:prstGeom>
        </p:spPr>
      </p:pic>
    </p:spTree>
    <p:extLst>
      <p:ext uri="{BB962C8B-B14F-4D97-AF65-F5344CB8AC3E}">
        <p14:creationId xmlns:p14="http://schemas.microsoft.com/office/powerpoint/2010/main" val="35922098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E2E6EB0-D8A1-412B-ABEA-7A35604D9AC4}" type="slidenum">
              <a:rPr lang="en-US" smtClean="0">
                <a:latin typeface="Times New Roman" panose="02020603050405020304" pitchFamily="18" charset="0"/>
                <a:cs typeface="Times New Roman" panose="02020603050405020304" pitchFamily="18" charset="0"/>
              </a:rPr>
              <a:t>9</a:t>
            </a:fld>
            <a:endParaRPr lang="en-US">
              <a:latin typeface="Times New Roman" panose="02020603050405020304" pitchFamily="18" charset="0"/>
              <a:cs typeface="Times New Roman" panose="02020603050405020304" pitchFamily="18" charset="0"/>
            </a:endParaRPr>
          </a:p>
        </p:txBody>
      </p:sp>
      <p:sp>
        <p:nvSpPr>
          <p:cNvPr id="3" name="object 41">
            <a:extLst>
              <a:ext uri="{FF2B5EF4-FFF2-40B4-BE49-F238E27FC236}">
                <a16:creationId xmlns="" xmlns:a16="http://schemas.microsoft.com/office/drawing/2014/main" id="{FC6F6453-B2F5-4C11-81D5-4672DD424672}"/>
              </a:ext>
            </a:extLst>
          </p:cNvPr>
          <p:cNvSpPr/>
          <p:nvPr/>
        </p:nvSpPr>
        <p:spPr>
          <a:xfrm>
            <a:off x="0" y="0"/>
            <a:ext cx="12192000" cy="536076"/>
          </a:xfrm>
          <a:custGeom>
            <a:avLst/>
            <a:gdLst/>
            <a:ahLst/>
            <a:cxnLst/>
            <a:rect l="l" t="t" r="r" b="b"/>
            <a:pathLst>
              <a:path w="10058400" h="375284">
                <a:moveTo>
                  <a:pt x="10058400" y="374904"/>
                </a:moveTo>
                <a:lnTo>
                  <a:pt x="0" y="374904"/>
                </a:lnTo>
                <a:lnTo>
                  <a:pt x="0" y="0"/>
                </a:lnTo>
                <a:lnTo>
                  <a:pt x="10058400" y="0"/>
                </a:lnTo>
                <a:lnTo>
                  <a:pt x="10058400" y="374904"/>
                </a:lnTo>
                <a:close/>
              </a:path>
            </a:pathLst>
          </a:custGeom>
          <a:solidFill>
            <a:schemeClr val="accent1"/>
          </a:solidFill>
        </p:spPr>
        <p:txBody>
          <a:bodyPr wrap="square" lIns="0" tIns="0" rIns="0" bIns="0" rtlCol="0"/>
          <a:lstStyle/>
          <a:p>
            <a:pPr algn="ctr"/>
            <a:r>
              <a:rPr lang="en-US" sz="2400" b="1" smtClean="0">
                <a:solidFill>
                  <a:schemeClr val="bg1"/>
                </a:solidFill>
                <a:latin typeface="Times New Roman" panose="02020603050405020304" pitchFamily="18" charset="0"/>
                <a:cs typeface="Times New Roman" panose="02020603050405020304" pitchFamily="18" charset="0"/>
              </a:rPr>
              <a:t>QUY TRÌNH KHỞI TẠO, PHÁT HÀNH TEM VÀ TRUY XUẤT THÔNG TIN</a:t>
            </a:r>
            <a:endParaRPr sz="2400" b="1" dirty="0">
              <a:solidFill>
                <a:schemeClr val="bg1"/>
              </a:solidFill>
              <a:latin typeface="Times New Roman" panose="02020603050405020304" pitchFamily="18" charset="0"/>
              <a:cs typeface="Times New Roman" panose="02020603050405020304" pitchFamily="18" charset="0"/>
            </a:endParaRPr>
          </a:p>
        </p:txBody>
      </p:sp>
      <p:pic>
        <p:nvPicPr>
          <p:cNvPr id="14340" name="Picture 4" descr="Xây dựng nền tảng tin cậy cho truy xuất nguồn gốc sản phẩm - Báo Nhân Dâ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2927" y="4788897"/>
            <a:ext cx="3092128" cy="193258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ướng dẫn sử dụng tem truy xuất nguồn gố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468256"/>
            <a:ext cx="3092128" cy="20598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porting list data into QuickBooks Desktop - Fourlan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930"/>
          <a:stretch/>
        </p:blipFill>
        <p:spPr bwMode="auto">
          <a:xfrm>
            <a:off x="381000" y="561496"/>
            <a:ext cx="3049776" cy="18488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78076" y="1011131"/>
            <a:ext cx="2744976" cy="1200329"/>
          </a:xfrm>
          <a:prstGeom prst="rect">
            <a:avLst/>
          </a:prstGeom>
          <a:noFill/>
        </p:spPr>
        <p:txBody>
          <a:bodyPr wrap="square" rtlCol="0">
            <a:spAutoFit/>
          </a:bodyPr>
          <a:lstStyle/>
          <a:p>
            <a:pPr algn="just"/>
            <a:r>
              <a:rPr lang="en-US" b="1" dirty="0" err="1" smtClean="0"/>
              <a:t>Doanh</a:t>
            </a:r>
            <a:r>
              <a:rPr lang="en-US" b="1" dirty="0" smtClean="0"/>
              <a:t> </a:t>
            </a:r>
            <a:r>
              <a:rPr lang="en-US" b="1" dirty="0" err="1" smtClean="0"/>
              <a:t>nghiệp</a:t>
            </a:r>
            <a:r>
              <a:rPr lang="en-US" b="1" dirty="0" smtClean="0"/>
              <a:t> </a:t>
            </a:r>
            <a:r>
              <a:rPr lang="en-US" b="1" dirty="0" err="1" smtClean="0"/>
              <a:t>nhập</a:t>
            </a:r>
            <a:r>
              <a:rPr lang="en-US" b="1" dirty="0" smtClean="0"/>
              <a:t> </a:t>
            </a:r>
            <a:r>
              <a:rPr lang="en-US" b="1" dirty="0" err="1" smtClean="0"/>
              <a:t>thông</a:t>
            </a:r>
            <a:r>
              <a:rPr lang="en-US" b="1" dirty="0" smtClean="0"/>
              <a:t> tin</a:t>
            </a:r>
            <a:r>
              <a:rPr lang="en-US" dirty="0" smtClean="0"/>
              <a:t> </a:t>
            </a:r>
            <a:r>
              <a:rPr lang="en-US" dirty="0" err="1" smtClean="0"/>
              <a:t>về</a:t>
            </a:r>
            <a:r>
              <a:rPr lang="en-US" dirty="0" smtClean="0"/>
              <a:t> </a:t>
            </a:r>
            <a:r>
              <a:rPr lang="en-US" dirty="0" err="1" smtClean="0"/>
              <a:t>sản</a:t>
            </a:r>
            <a:r>
              <a:rPr lang="en-US" dirty="0" smtClean="0"/>
              <a:t> </a:t>
            </a:r>
            <a:r>
              <a:rPr lang="en-US" dirty="0" err="1" smtClean="0"/>
              <a:t>phẩm</a:t>
            </a:r>
            <a:r>
              <a:rPr lang="en-US" dirty="0" smtClean="0"/>
              <a:t>, </a:t>
            </a:r>
            <a:r>
              <a:rPr lang="en-US" dirty="0" err="1" smtClean="0"/>
              <a:t>hàng</a:t>
            </a:r>
            <a:r>
              <a:rPr lang="en-US" dirty="0" smtClean="0"/>
              <a:t> </a:t>
            </a:r>
            <a:r>
              <a:rPr lang="en-US" dirty="0" err="1" smtClean="0"/>
              <a:t>hóa</a:t>
            </a:r>
            <a:r>
              <a:rPr lang="en-US" dirty="0" smtClean="0"/>
              <a:t> </a:t>
            </a:r>
            <a:r>
              <a:rPr lang="en-US" dirty="0" err="1" smtClean="0"/>
              <a:t>để</a:t>
            </a:r>
            <a:r>
              <a:rPr lang="en-US" dirty="0" smtClean="0"/>
              <a:t> </a:t>
            </a:r>
            <a:r>
              <a:rPr lang="en-US" dirty="0" err="1" smtClean="0"/>
              <a:t>sinh</a:t>
            </a:r>
            <a:r>
              <a:rPr lang="en-US" dirty="0" smtClean="0"/>
              <a:t> tem QR </a:t>
            </a:r>
            <a:r>
              <a:rPr lang="en-US" dirty="0" err="1" smtClean="0"/>
              <a:t>trên</a:t>
            </a:r>
            <a:r>
              <a:rPr lang="en-US" dirty="0" smtClean="0"/>
              <a:t> </a:t>
            </a:r>
            <a:r>
              <a:rPr lang="en-US" dirty="0" err="1" smtClean="0"/>
              <a:t>hệ</a:t>
            </a:r>
            <a:r>
              <a:rPr lang="en-US" dirty="0" smtClean="0"/>
              <a:t> </a:t>
            </a:r>
            <a:r>
              <a:rPr lang="en-US" dirty="0" err="1" smtClean="0"/>
              <a:t>thống</a:t>
            </a:r>
            <a:r>
              <a:rPr lang="en-US" dirty="0" smtClean="0"/>
              <a:t> </a:t>
            </a:r>
            <a:r>
              <a:rPr lang="en-US" dirty="0" err="1" smtClean="0"/>
              <a:t>dịch</a:t>
            </a:r>
            <a:r>
              <a:rPr lang="en-US" dirty="0" smtClean="0"/>
              <a:t> </a:t>
            </a:r>
            <a:r>
              <a:rPr lang="en-US" dirty="0" err="1" smtClean="0"/>
              <a:t>vụ</a:t>
            </a:r>
            <a:r>
              <a:rPr lang="en-US" dirty="0" smtClean="0"/>
              <a:t>.</a:t>
            </a:r>
            <a:endParaRPr lang="en-US" dirty="0"/>
          </a:p>
        </p:txBody>
      </p:sp>
      <p:sp>
        <p:nvSpPr>
          <p:cNvPr id="6" name="TextBox 5"/>
          <p:cNvSpPr txBox="1"/>
          <p:nvPr/>
        </p:nvSpPr>
        <p:spPr>
          <a:xfrm>
            <a:off x="7315200" y="2410355"/>
            <a:ext cx="2813012" cy="923330"/>
          </a:xfrm>
          <a:prstGeom prst="rect">
            <a:avLst/>
          </a:prstGeom>
          <a:noFill/>
        </p:spPr>
        <p:txBody>
          <a:bodyPr wrap="square" rtlCol="0">
            <a:spAutoFit/>
          </a:bodyPr>
          <a:lstStyle/>
          <a:p>
            <a:pPr algn="just"/>
            <a:r>
              <a:rPr lang="en-US" b="1" dirty="0" err="1" smtClean="0"/>
              <a:t>Doanh</a:t>
            </a:r>
            <a:r>
              <a:rPr lang="en-US" b="1" dirty="0" smtClean="0"/>
              <a:t> </a:t>
            </a:r>
            <a:r>
              <a:rPr lang="en-US" b="1" dirty="0" err="1" smtClean="0"/>
              <a:t>nghiệp</a:t>
            </a:r>
            <a:r>
              <a:rPr lang="en-US" b="1" dirty="0" smtClean="0"/>
              <a:t> in </a:t>
            </a:r>
            <a:r>
              <a:rPr lang="en-US" b="1" dirty="0" err="1" smtClean="0"/>
              <a:t>ấn</a:t>
            </a:r>
            <a:r>
              <a:rPr lang="en-US" b="1" dirty="0" smtClean="0"/>
              <a:t> tem QR</a:t>
            </a:r>
            <a:r>
              <a:rPr lang="en-US" dirty="0" smtClean="0"/>
              <a:t>, </a:t>
            </a:r>
            <a:r>
              <a:rPr lang="en-US" dirty="0" err="1" smtClean="0"/>
              <a:t>dán</a:t>
            </a:r>
            <a:r>
              <a:rPr lang="en-US" dirty="0" smtClean="0"/>
              <a:t> </a:t>
            </a:r>
            <a:r>
              <a:rPr lang="en-US" dirty="0" err="1" smtClean="0"/>
              <a:t>lên</a:t>
            </a:r>
            <a:r>
              <a:rPr lang="en-US" dirty="0" smtClean="0"/>
              <a:t> </a:t>
            </a:r>
            <a:r>
              <a:rPr lang="en-US" dirty="0" err="1" smtClean="0"/>
              <a:t>sản</a:t>
            </a:r>
            <a:r>
              <a:rPr lang="en-US" dirty="0" smtClean="0"/>
              <a:t> </a:t>
            </a:r>
            <a:r>
              <a:rPr lang="en-US" dirty="0" err="1" smtClean="0"/>
              <a:t>phẩm</a:t>
            </a:r>
            <a:r>
              <a:rPr lang="en-US" dirty="0" smtClean="0"/>
              <a:t> </a:t>
            </a:r>
            <a:r>
              <a:rPr lang="en-US" dirty="0" err="1" smtClean="0"/>
              <a:t>và</a:t>
            </a:r>
            <a:r>
              <a:rPr lang="en-US" dirty="0" smtClean="0"/>
              <a:t> </a:t>
            </a:r>
            <a:r>
              <a:rPr lang="en-US" dirty="0" err="1" smtClean="0"/>
              <a:t>phân</a:t>
            </a:r>
            <a:r>
              <a:rPr lang="en-US" dirty="0" smtClean="0"/>
              <a:t> </a:t>
            </a:r>
            <a:r>
              <a:rPr lang="en-US" dirty="0" err="1" smtClean="0"/>
              <a:t>phối</a:t>
            </a:r>
            <a:r>
              <a:rPr lang="en-US" dirty="0" smtClean="0"/>
              <a:t> </a:t>
            </a:r>
            <a:r>
              <a:rPr lang="en-US" dirty="0" err="1" smtClean="0"/>
              <a:t>hàng</a:t>
            </a:r>
            <a:r>
              <a:rPr lang="en-US" dirty="0" smtClean="0"/>
              <a:t> </a:t>
            </a:r>
            <a:r>
              <a:rPr lang="en-US" dirty="0" err="1" smtClean="0"/>
              <a:t>hóa</a:t>
            </a:r>
            <a:r>
              <a:rPr lang="en-US" dirty="0" smtClean="0"/>
              <a:t>.</a:t>
            </a:r>
            <a:endParaRPr lang="en-US" dirty="0"/>
          </a:p>
        </p:txBody>
      </p:sp>
      <p:sp>
        <p:nvSpPr>
          <p:cNvPr id="7" name="TextBox 6"/>
          <p:cNvSpPr txBox="1"/>
          <p:nvPr/>
        </p:nvSpPr>
        <p:spPr>
          <a:xfrm>
            <a:off x="9220201" y="4577552"/>
            <a:ext cx="2744976" cy="2031325"/>
          </a:xfrm>
          <a:prstGeom prst="rect">
            <a:avLst/>
          </a:prstGeom>
          <a:noFill/>
        </p:spPr>
        <p:txBody>
          <a:bodyPr wrap="square" rtlCol="0">
            <a:spAutoFit/>
          </a:bodyPr>
          <a:lstStyle/>
          <a:p>
            <a:pPr algn="just"/>
            <a:r>
              <a:rPr lang="en-US" b="1" dirty="0" err="1" smtClean="0"/>
              <a:t>Người</a:t>
            </a:r>
            <a:r>
              <a:rPr lang="en-US" b="1" dirty="0" smtClean="0"/>
              <a:t> </a:t>
            </a:r>
            <a:r>
              <a:rPr lang="en-US" b="1" dirty="0" err="1" smtClean="0"/>
              <a:t>tiêu</a:t>
            </a:r>
            <a:r>
              <a:rPr lang="en-US" b="1" dirty="0" smtClean="0"/>
              <a:t> </a:t>
            </a:r>
            <a:r>
              <a:rPr lang="en-US" b="1" dirty="0" err="1" smtClean="0"/>
              <a:t>dùng</a:t>
            </a:r>
            <a:r>
              <a:rPr lang="en-US" b="1" dirty="0" smtClean="0"/>
              <a:t> </a:t>
            </a:r>
            <a:r>
              <a:rPr lang="en-US" b="1" dirty="0" err="1" smtClean="0"/>
              <a:t>quét</a:t>
            </a:r>
            <a:r>
              <a:rPr lang="en-US" b="1" dirty="0" smtClean="0"/>
              <a:t> </a:t>
            </a:r>
            <a:r>
              <a:rPr lang="en-US" b="1" dirty="0" err="1" smtClean="0"/>
              <a:t>mã</a:t>
            </a:r>
            <a:r>
              <a:rPr lang="en-US" b="1" dirty="0" smtClean="0"/>
              <a:t> QR </a:t>
            </a:r>
            <a:r>
              <a:rPr lang="en-US" b="1" dirty="0" err="1" smtClean="0"/>
              <a:t>để</a:t>
            </a:r>
            <a:r>
              <a:rPr lang="en-US" b="1" dirty="0" smtClean="0"/>
              <a:t> </a:t>
            </a:r>
            <a:r>
              <a:rPr lang="en-US" b="1" dirty="0" err="1" smtClean="0"/>
              <a:t>truy</a:t>
            </a:r>
            <a:r>
              <a:rPr lang="en-US" b="1" dirty="0" smtClean="0"/>
              <a:t> </a:t>
            </a:r>
            <a:r>
              <a:rPr lang="en-US" b="1" dirty="0" err="1" smtClean="0"/>
              <a:t>xuất</a:t>
            </a:r>
            <a:r>
              <a:rPr lang="en-US" b="1" dirty="0" smtClean="0"/>
              <a:t> </a:t>
            </a:r>
            <a:r>
              <a:rPr lang="en-US" b="1" dirty="0" err="1" smtClean="0"/>
              <a:t>thông</a:t>
            </a:r>
            <a:r>
              <a:rPr lang="en-US" b="1" dirty="0" smtClean="0"/>
              <a:t> tin.</a:t>
            </a:r>
          </a:p>
          <a:p>
            <a:pPr algn="just"/>
            <a:r>
              <a:rPr lang="en-US" dirty="0" err="1" smtClean="0"/>
              <a:t>Các</a:t>
            </a:r>
            <a:r>
              <a:rPr lang="en-US" dirty="0" smtClean="0"/>
              <a:t> </a:t>
            </a:r>
            <a:r>
              <a:rPr lang="en-US" dirty="0" err="1" smtClean="0"/>
              <a:t>ứng</a:t>
            </a:r>
            <a:r>
              <a:rPr lang="en-US" dirty="0" smtClean="0"/>
              <a:t> </a:t>
            </a:r>
            <a:r>
              <a:rPr lang="en-US" dirty="0" err="1" smtClean="0"/>
              <a:t>dụng</a:t>
            </a:r>
            <a:r>
              <a:rPr lang="en-US" dirty="0" smtClean="0"/>
              <a:t> </a:t>
            </a:r>
            <a:r>
              <a:rPr lang="en-US" dirty="0" err="1" smtClean="0"/>
              <a:t>quét</a:t>
            </a:r>
            <a:r>
              <a:rPr lang="en-US" dirty="0" smtClean="0"/>
              <a:t> </a:t>
            </a:r>
            <a:r>
              <a:rPr lang="en-US" dirty="0" err="1" smtClean="0"/>
              <a:t>mã</a:t>
            </a:r>
            <a:r>
              <a:rPr lang="en-US" dirty="0" smtClean="0"/>
              <a:t> </a:t>
            </a:r>
            <a:r>
              <a:rPr lang="en-US" dirty="0" err="1" smtClean="0"/>
              <a:t>có</a:t>
            </a:r>
            <a:r>
              <a:rPr lang="en-US" dirty="0" smtClean="0"/>
              <a:t> </a:t>
            </a:r>
            <a:r>
              <a:rPr lang="en-US" dirty="0" err="1" smtClean="0"/>
              <a:t>thể</a:t>
            </a:r>
            <a:r>
              <a:rPr lang="en-US" dirty="0" smtClean="0"/>
              <a:t> </a:t>
            </a:r>
            <a:r>
              <a:rPr lang="en-US" dirty="0" err="1" smtClean="0"/>
              <a:t>là</a:t>
            </a:r>
            <a:r>
              <a:rPr lang="en-US" dirty="0" smtClean="0"/>
              <a:t> app VCHECK, camera smartphone, </a:t>
            </a:r>
            <a:r>
              <a:rPr lang="en-US" dirty="0" err="1" smtClean="0"/>
              <a:t>ViettelPay</a:t>
            </a:r>
            <a:r>
              <a:rPr lang="en-US" dirty="0" smtClean="0"/>
              <a:t>, My </a:t>
            </a:r>
            <a:r>
              <a:rPr lang="en-US" dirty="0" err="1" smtClean="0"/>
              <a:t>Viettel</a:t>
            </a:r>
            <a:r>
              <a:rPr lang="en-US" dirty="0" smtClean="0"/>
              <a:t>, </a:t>
            </a:r>
            <a:r>
              <a:rPr lang="en-US" dirty="0" err="1" smtClean="0"/>
              <a:t>Zalo</a:t>
            </a:r>
            <a:r>
              <a:rPr lang="en-US" dirty="0" smtClean="0"/>
              <a:t>,…</a:t>
            </a:r>
            <a:r>
              <a:rPr lang="en-US" dirty="0" err="1" smtClean="0"/>
              <a:t>hoặc</a:t>
            </a:r>
            <a:r>
              <a:rPr lang="en-US" dirty="0" smtClean="0"/>
              <a:t> </a:t>
            </a:r>
            <a:r>
              <a:rPr lang="en-US" dirty="0" err="1" smtClean="0"/>
              <a:t>các</a:t>
            </a:r>
            <a:r>
              <a:rPr lang="en-US" dirty="0" smtClean="0"/>
              <a:t> </a:t>
            </a:r>
            <a:r>
              <a:rPr lang="en-US" dirty="0" err="1" smtClean="0"/>
              <a:t>phần</a:t>
            </a:r>
            <a:r>
              <a:rPr lang="en-US" dirty="0" smtClean="0"/>
              <a:t> </a:t>
            </a:r>
            <a:r>
              <a:rPr lang="en-US" dirty="0" err="1" smtClean="0"/>
              <a:t>mềm</a:t>
            </a:r>
            <a:r>
              <a:rPr lang="en-US" dirty="0" smtClean="0"/>
              <a:t> </a:t>
            </a:r>
            <a:r>
              <a:rPr lang="en-US" dirty="0" err="1" smtClean="0"/>
              <a:t>quét</a:t>
            </a:r>
            <a:r>
              <a:rPr lang="en-US" dirty="0" smtClean="0"/>
              <a:t> </a:t>
            </a:r>
            <a:r>
              <a:rPr lang="en-US" dirty="0" err="1" smtClean="0"/>
              <a:t>mã</a:t>
            </a:r>
            <a:r>
              <a:rPr lang="en-US" dirty="0" smtClean="0"/>
              <a:t> QR.</a:t>
            </a:r>
            <a:endParaRPr lang="en-US" dirty="0"/>
          </a:p>
        </p:txBody>
      </p:sp>
    </p:spTree>
    <p:extLst>
      <p:ext uri="{BB962C8B-B14F-4D97-AF65-F5344CB8AC3E}">
        <p14:creationId xmlns:p14="http://schemas.microsoft.com/office/powerpoint/2010/main" val="104148281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Viettel 2021 [by 9Slide]">
      <a:dk1>
        <a:sysClr val="windowText" lastClr="000000"/>
      </a:dk1>
      <a:lt1>
        <a:sysClr val="window" lastClr="FFFFFF"/>
      </a:lt1>
      <a:dk2>
        <a:srgbClr val="44546A"/>
      </a:dk2>
      <a:lt2>
        <a:srgbClr val="E7E6E6"/>
      </a:lt2>
      <a:accent1>
        <a:srgbClr val="E2000E"/>
      </a:accent1>
      <a:accent2>
        <a:srgbClr val="C3142A"/>
      </a:accent2>
      <a:accent3>
        <a:srgbClr val="090001"/>
      </a:accent3>
      <a:accent4>
        <a:srgbClr val="44494D"/>
      </a:accent4>
      <a:accent5>
        <a:srgbClr val="B5B4B4"/>
      </a:accent5>
      <a:accent6>
        <a:srgbClr val="F2F2F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13806</TotalTime>
  <Words>1769</Words>
  <Application>Microsoft Office PowerPoint</Application>
  <PresentationFormat>Widescreen</PresentationFormat>
  <Paragraphs>243</Paragraphs>
  <Slides>19</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Open Sans Light</vt:lpstr>
      <vt:lpstr>Calibri Light</vt:lpstr>
      <vt:lpstr>Wingdings</vt:lpstr>
      <vt:lpstr>Open Sans</vt:lpstr>
      <vt:lpstr>Calibri</vt:lpstr>
      <vt:lpstr>Sarabun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dell PC</dc:creator>
  <dc:description>9Slide.vn</dc:description>
  <cp:lastModifiedBy>Phuong Thi Thu Hien</cp:lastModifiedBy>
  <cp:revision>1327</cp:revision>
  <dcterms:created xsi:type="dcterms:W3CDTF">2020-12-31T05:03:19Z</dcterms:created>
  <dcterms:modified xsi:type="dcterms:W3CDTF">2021-09-15T03:14:41Z</dcterms:modified>
  <cp:category>9Slide.vn</cp:category>
</cp:coreProperties>
</file>